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3" r:id="rId3"/>
    <p:sldId id="257" r:id="rId4"/>
    <p:sldId id="258" r:id="rId5"/>
    <p:sldId id="294" r:id="rId6"/>
    <p:sldId id="259" r:id="rId7"/>
    <p:sldId id="260" r:id="rId8"/>
    <p:sldId id="295" r:id="rId9"/>
    <p:sldId id="261" r:id="rId10"/>
    <p:sldId id="262" r:id="rId11"/>
    <p:sldId id="263" r:id="rId12"/>
    <p:sldId id="296" r:id="rId13"/>
    <p:sldId id="264" r:id="rId14"/>
    <p:sldId id="265" r:id="rId15"/>
    <p:sldId id="266" r:id="rId16"/>
    <p:sldId id="267" r:id="rId17"/>
    <p:sldId id="297" r:id="rId18"/>
    <p:sldId id="268" r:id="rId19"/>
    <p:sldId id="269" r:id="rId20"/>
    <p:sldId id="270" r:id="rId21"/>
    <p:sldId id="271" r:id="rId22"/>
    <p:sldId id="272" r:id="rId23"/>
    <p:sldId id="274" r:id="rId24"/>
    <p:sldId id="273" r:id="rId25"/>
    <p:sldId id="275" r:id="rId26"/>
    <p:sldId id="276" r:id="rId27"/>
    <p:sldId id="277" r:id="rId28"/>
    <p:sldId id="278" r:id="rId29"/>
    <p:sldId id="279" r:id="rId30"/>
    <p:sldId id="280" r:id="rId31"/>
    <p:sldId id="281" r:id="rId32"/>
    <p:sldId id="298" r:id="rId33"/>
    <p:sldId id="282" r:id="rId34"/>
    <p:sldId id="283" r:id="rId35"/>
    <p:sldId id="284" r:id="rId36"/>
    <p:sldId id="285" r:id="rId37"/>
    <p:sldId id="286" r:id="rId38"/>
    <p:sldId id="287" r:id="rId39"/>
    <p:sldId id="288" r:id="rId40"/>
    <p:sldId id="289" r:id="rId41"/>
    <p:sldId id="290" r:id="rId42"/>
    <p:sldId id="291" r:id="rId43"/>
    <p:sldId id="292" r:id="rId4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4" autoAdjust="0"/>
  </p:normalViewPr>
  <p:slideViewPr>
    <p:cSldViewPr snapToGrid="0">
      <p:cViewPr>
        <p:scale>
          <a:sx n="69" d="100"/>
          <a:sy n="69" d="100"/>
        </p:scale>
        <p:origin x="-67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CDFDA-BFA6-4022-ACDD-3B3AA5895995}" type="doc">
      <dgm:prSet loTypeId="urn:microsoft.com/office/officeart/2008/layout/PictureStrips" loCatId="list" qsTypeId="urn:microsoft.com/office/officeart/2005/8/quickstyle/3d1" qsCatId="3D" csTypeId="urn:microsoft.com/office/officeart/2005/8/colors/accent1_2" csCatId="accent1" phldr="1"/>
      <dgm:spPr/>
      <dgm:t>
        <a:bodyPr/>
        <a:lstStyle/>
        <a:p>
          <a:endParaRPr lang="ru-RU"/>
        </a:p>
      </dgm:t>
    </dgm:pt>
    <dgm:pt modelId="{48906D49-77E0-40A8-982F-F4E77A2A2F40}">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Аудіопіратство</a:t>
          </a:r>
        </a:p>
        <a:p>
          <a:pPr algn="l" defTabSz="2044700">
            <a:lnSpc>
              <a:spcPct val="90000"/>
            </a:lnSpc>
            <a:spcBef>
              <a:spcPct val="0"/>
            </a:spcBef>
            <a:spcAft>
              <a:spcPct val="35000"/>
            </a:spcAft>
          </a:pPr>
          <a:endParaRPr lang="ru-RU" sz="2000" kern="1200" dirty="0"/>
        </a:p>
      </dgm:t>
    </dgm:pt>
    <dgm:pt modelId="{D0784D86-A68A-4D34-B1CA-DD688861E71B}" type="parTrans" cxnId="{9333755D-8797-4E0E-9ED5-31C87DC6FF98}">
      <dgm:prSet/>
      <dgm:spPr/>
      <dgm:t>
        <a:bodyPr/>
        <a:lstStyle/>
        <a:p>
          <a:endParaRPr lang="ru-RU"/>
        </a:p>
      </dgm:t>
    </dgm:pt>
    <dgm:pt modelId="{0117BD2F-7148-4CF6-9375-BAEDBF9AB988}" type="sibTrans" cxnId="{9333755D-8797-4E0E-9ED5-31C87DC6FF98}">
      <dgm:prSet/>
      <dgm:spPr/>
      <dgm:t>
        <a:bodyPr/>
        <a:lstStyle/>
        <a:p>
          <a:endParaRPr lang="ru-RU"/>
        </a:p>
      </dgm:t>
    </dgm:pt>
    <dgm:pt modelId="{D0246614-6A7A-46A3-8E66-D56F0E8E8AFB}">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Піратство ПЗ</a:t>
          </a:r>
          <a:endParaRPr lang="ru-RU" sz="3200" b="1" i="0" kern="1200" dirty="0">
            <a:solidFill>
              <a:srgbClr val="660033"/>
            </a:solidFill>
            <a:latin typeface="Times New Roman" pitchFamily="18" charset="0"/>
            <a:ea typeface="+mn-ea"/>
            <a:cs typeface="Times New Roman" pitchFamily="18" charset="0"/>
          </a:endParaRPr>
        </a:p>
      </dgm:t>
    </dgm:pt>
    <dgm:pt modelId="{441B8D21-7664-4EC9-9DEB-93015A9B5905}" type="parTrans" cxnId="{35BFA5EB-ACF1-4B67-AA7B-A5B03AB409C8}">
      <dgm:prSet/>
      <dgm:spPr/>
      <dgm:t>
        <a:bodyPr/>
        <a:lstStyle/>
        <a:p>
          <a:endParaRPr lang="ru-RU"/>
        </a:p>
      </dgm:t>
    </dgm:pt>
    <dgm:pt modelId="{638169CA-1346-4A39-B08E-9264FAB93CF6}" type="sibTrans" cxnId="{35BFA5EB-ACF1-4B67-AA7B-A5B03AB409C8}">
      <dgm:prSet/>
      <dgm:spPr/>
      <dgm:t>
        <a:bodyPr/>
        <a:lstStyle/>
        <a:p>
          <a:endParaRPr lang="ru-RU"/>
        </a:p>
      </dgm:t>
    </dgm:pt>
    <dgm:pt modelId="{25D2EC29-3CBA-4584-8697-DD008EDE1B17}">
      <dgm:prSet phldrT="[Текст]" custT="1"/>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Піратство відеоігор</a:t>
          </a:r>
          <a:endParaRPr lang="ru-RU" sz="3200" b="1" i="0" kern="1200" dirty="0">
            <a:solidFill>
              <a:srgbClr val="660033"/>
            </a:solidFill>
            <a:latin typeface="Times New Roman" pitchFamily="18" charset="0"/>
            <a:ea typeface="+mn-ea"/>
            <a:cs typeface="Times New Roman" pitchFamily="18" charset="0"/>
          </a:endParaRPr>
        </a:p>
      </dgm:t>
    </dgm:pt>
    <dgm:pt modelId="{8C087ACF-CEA0-4435-BDE0-62440076EFD9}" type="parTrans" cxnId="{35825593-E6BD-4B21-8043-8A799F628CB3}">
      <dgm:prSet/>
      <dgm:spPr/>
      <dgm:t>
        <a:bodyPr/>
        <a:lstStyle/>
        <a:p>
          <a:endParaRPr lang="ru-RU"/>
        </a:p>
      </dgm:t>
    </dgm:pt>
    <dgm:pt modelId="{9AB00C3E-C03F-42E0-93D8-1DE6AFEC98A3}" type="sibTrans" cxnId="{35825593-E6BD-4B21-8043-8A799F628CB3}">
      <dgm:prSet/>
      <dgm:spPr/>
      <dgm:t>
        <a:bodyPr/>
        <a:lstStyle/>
        <a:p>
          <a:endParaRPr lang="ru-RU"/>
        </a:p>
      </dgm:t>
    </dgm:pt>
    <dgm:pt modelId="{4782E103-9DA5-450B-AAF7-537C5BA5013D}">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3600" b="0" i="0" kern="1200" dirty="0" smtClean="0">
              <a:latin typeface="Times New Roman" pitchFamily="18" charset="0"/>
              <a:ea typeface="+mn-ea"/>
              <a:cs typeface="Times New Roman" pitchFamily="18" charset="0"/>
            </a:rPr>
            <a:t>   </a:t>
          </a:r>
          <a:r>
            <a:rPr lang="ru-RU" sz="3200" b="1" i="0" kern="1200" dirty="0" smtClean="0">
              <a:solidFill>
                <a:srgbClr val="660033"/>
              </a:solidFill>
              <a:latin typeface="Times New Roman" pitchFamily="18" charset="0"/>
              <a:ea typeface="+mn-ea"/>
              <a:cs typeface="Times New Roman" pitchFamily="18" charset="0"/>
            </a:rPr>
            <a:t>Відеопіратство</a:t>
          </a:r>
        </a:p>
        <a:p>
          <a:pPr algn="l" defTabSz="844550">
            <a:lnSpc>
              <a:spcPct val="90000"/>
            </a:lnSpc>
            <a:spcBef>
              <a:spcPct val="0"/>
            </a:spcBef>
            <a:spcAft>
              <a:spcPct val="35000"/>
            </a:spcAft>
          </a:pPr>
          <a:endParaRPr lang="ru-RU" sz="2000" kern="1200" dirty="0"/>
        </a:p>
      </dgm:t>
    </dgm:pt>
    <dgm:pt modelId="{0B5C58E9-B870-4E4E-9ED7-5B85DB29D843}" type="parTrans" cxnId="{C66412EB-EF54-4BDD-A6EC-E9A60DE950A7}">
      <dgm:prSet/>
      <dgm:spPr/>
      <dgm:t>
        <a:bodyPr/>
        <a:lstStyle/>
        <a:p>
          <a:endParaRPr lang="ru-RU"/>
        </a:p>
      </dgm:t>
    </dgm:pt>
    <dgm:pt modelId="{31CFAF31-6556-41AE-BF32-F33F8B60E80A}" type="sibTrans" cxnId="{C66412EB-EF54-4BDD-A6EC-E9A60DE950A7}">
      <dgm:prSet/>
      <dgm:spPr/>
      <dgm:t>
        <a:bodyPr/>
        <a:lstStyle/>
        <a:p>
          <a:endParaRPr lang="ru-RU"/>
        </a:p>
      </dgm:t>
    </dgm:pt>
    <dgm:pt modelId="{E601BB8E-3AF7-45F8-8993-8FDADA8E09D0}">
      <dgm:prSet custT="1"/>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Піратство літературних творів</a:t>
          </a:r>
          <a:endParaRPr lang="ru-RU" sz="3200" b="1" i="0" kern="1200" dirty="0">
            <a:solidFill>
              <a:srgbClr val="660033"/>
            </a:solidFill>
            <a:latin typeface="Times New Roman" pitchFamily="18" charset="0"/>
            <a:ea typeface="+mn-ea"/>
            <a:cs typeface="Times New Roman" pitchFamily="18" charset="0"/>
          </a:endParaRPr>
        </a:p>
      </dgm:t>
    </dgm:pt>
    <dgm:pt modelId="{D87F7EB3-9CF5-4D12-B02D-0CA4D65C6A6B}" type="parTrans" cxnId="{6A9FFED8-4082-4DF9-A5A5-C2B8FA850DF5}">
      <dgm:prSet/>
      <dgm:spPr/>
      <dgm:t>
        <a:bodyPr/>
        <a:lstStyle/>
        <a:p>
          <a:endParaRPr lang="ru-RU"/>
        </a:p>
      </dgm:t>
    </dgm:pt>
    <dgm:pt modelId="{F886EF6C-ED74-4A20-8D38-3E7D4543DB55}" type="sibTrans" cxnId="{6A9FFED8-4082-4DF9-A5A5-C2B8FA850DF5}">
      <dgm:prSet/>
      <dgm:spPr/>
      <dgm:t>
        <a:bodyPr/>
        <a:lstStyle/>
        <a:p>
          <a:endParaRPr lang="ru-RU"/>
        </a:p>
      </dgm:t>
    </dgm:pt>
    <dgm:pt modelId="{FD5A5DB3-0BB8-47AA-AD55-0F896C8913FC}" type="pres">
      <dgm:prSet presAssocID="{B62CDFDA-BFA6-4022-ACDD-3B3AA5895995}" presName="Name0" presStyleCnt="0">
        <dgm:presLayoutVars>
          <dgm:dir/>
          <dgm:resizeHandles val="exact"/>
        </dgm:presLayoutVars>
      </dgm:prSet>
      <dgm:spPr/>
      <dgm:t>
        <a:bodyPr/>
        <a:lstStyle/>
        <a:p>
          <a:endParaRPr lang="ru-RU"/>
        </a:p>
      </dgm:t>
    </dgm:pt>
    <dgm:pt modelId="{3C31C5DA-D0AC-4FE3-AB1B-868157C63D7E}" type="pres">
      <dgm:prSet presAssocID="{48906D49-77E0-40A8-982F-F4E77A2A2F40}" presName="composite" presStyleCnt="0"/>
      <dgm:spPr/>
    </dgm:pt>
    <dgm:pt modelId="{312AC857-C86A-4AB5-930C-A1D08C4F0541}" type="pres">
      <dgm:prSet presAssocID="{48906D49-77E0-40A8-982F-F4E77A2A2F40}" presName="rect1" presStyleLbl="trAlignAcc1" presStyleIdx="0" presStyleCnt="5" custScaleX="111142">
        <dgm:presLayoutVars>
          <dgm:bulletEnabled val="1"/>
        </dgm:presLayoutVars>
      </dgm:prSet>
      <dgm:spPr/>
      <dgm:t>
        <a:bodyPr/>
        <a:lstStyle/>
        <a:p>
          <a:endParaRPr lang="ru-RU"/>
        </a:p>
      </dgm:t>
    </dgm:pt>
    <dgm:pt modelId="{995B9B32-1F69-4CC9-8D9C-64CAF39D55E8}" type="pres">
      <dgm:prSet presAssocID="{48906D49-77E0-40A8-982F-F4E77A2A2F40}" presName="rect2" presStyleLbl="fgImgPlace1" presStyleIdx="0" presStyleCnt="5" custScaleX="238021" custLinFactX="-37812" custLinFactNeighborX="-100000" custLinFactNeighborY="-682"/>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2E7F1AB6-484E-4A74-9107-D28CED171258}" type="pres">
      <dgm:prSet presAssocID="{0117BD2F-7148-4CF6-9375-BAEDBF9AB988}" presName="sibTrans" presStyleCnt="0"/>
      <dgm:spPr/>
    </dgm:pt>
    <dgm:pt modelId="{82169566-09F0-4075-ADCA-F7152DCFB196}" type="pres">
      <dgm:prSet presAssocID="{4782E103-9DA5-450B-AAF7-537C5BA5013D}" presName="composite" presStyleCnt="0"/>
      <dgm:spPr/>
    </dgm:pt>
    <dgm:pt modelId="{D5056307-6B33-40E3-8183-3BD777132F49}" type="pres">
      <dgm:prSet presAssocID="{4782E103-9DA5-450B-AAF7-537C5BA5013D}" presName="rect1" presStyleLbl="trAlignAcc1" presStyleIdx="1" presStyleCnt="5" custScaleX="132474" custLinFactNeighborX="23906" custLinFactNeighborY="2318">
        <dgm:presLayoutVars>
          <dgm:bulletEnabled val="1"/>
        </dgm:presLayoutVars>
      </dgm:prSet>
      <dgm:spPr/>
      <dgm:t>
        <a:bodyPr/>
        <a:lstStyle/>
        <a:p>
          <a:endParaRPr lang="ru-RU"/>
        </a:p>
      </dgm:t>
    </dgm:pt>
    <dgm:pt modelId="{EA391E1A-1156-4BC0-B4BD-824F62EE77C4}" type="pres">
      <dgm:prSet presAssocID="{4782E103-9DA5-450B-AAF7-537C5BA5013D}" presName="rect2" presStyleLbl="fgImgPlace1" presStyleIdx="1" presStyleCnt="5" custScaleX="257698" custScaleY="124279" custLinFactNeighborX="-13247" custLinFactNeighborY="662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CB607411-C67E-4846-84C9-E4E58E807E75}" type="pres">
      <dgm:prSet presAssocID="{31CFAF31-6556-41AE-BF32-F33F8B60E80A}" presName="sibTrans" presStyleCnt="0"/>
      <dgm:spPr/>
    </dgm:pt>
    <dgm:pt modelId="{416F3396-F317-44C1-BE9D-63A3DC7496E6}" type="pres">
      <dgm:prSet presAssocID="{D0246614-6A7A-46A3-8E66-D56F0E8E8AFB}" presName="composite" presStyleCnt="0"/>
      <dgm:spPr/>
    </dgm:pt>
    <dgm:pt modelId="{AEE1AFAB-B91E-4E6C-864B-A8FC9CA50E4A}" type="pres">
      <dgm:prSet presAssocID="{D0246614-6A7A-46A3-8E66-D56F0E8E8AFB}" presName="rect1" presStyleLbl="trAlignAcc1" presStyleIdx="2" presStyleCnt="5">
        <dgm:presLayoutVars>
          <dgm:bulletEnabled val="1"/>
        </dgm:presLayoutVars>
      </dgm:prSet>
      <dgm:spPr/>
      <dgm:t>
        <a:bodyPr/>
        <a:lstStyle/>
        <a:p>
          <a:endParaRPr lang="ru-RU"/>
        </a:p>
      </dgm:t>
    </dgm:pt>
    <dgm:pt modelId="{466C932A-82AE-494B-933A-8FB00A59BB1E}" type="pres">
      <dgm:prSet presAssocID="{D0246614-6A7A-46A3-8E66-D56F0E8E8AFB}" presName="rect2" presStyleLbl="fgImgPlace1" presStyleIdx="2" presStyleCnt="5" custScaleX="230285" custLinFactNeighborX="-67276" custLinFactNeighborY="2099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5DE21238-89BF-47A3-A01F-C0ECDABC54EB}" type="pres">
      <dgm:prSet presAssocID="{638169CA-1346-4A39-B08E-9264FAB93CF6}" presName="sibTrans" presStyleCnt="0"/>
      <dgm:spPr/>
    </dgm:pt>
    <dgm:pt modelId="{F02F5263-329D-463D-B512-97A0AA112D9D}" type="pres">
      <dgm:prSet presAssocID="{25D2EC29-3CBA-4584-8697-DD008EDE1B17}" presName="composite" presStyleCnt="0"/>
      <dgm:spPr/>
    </dgm:pt>
    <dgm:pt modelId="{E94F5CC1-9A09-402F-B050-678D9B8AF438}" type="pres">
      <dgm:prSet presAssocID="{25D2EC29-3CBA-4584-8697-DD008EDE1B17}" presName="rect1" presStyleLbl="trAlignAcc1" presStyleIdx="3" presStyleCnt="5" custScaleX="163570">
        <dgm:presLayoutVars>
          <dgm:bulletEnabled val="1"/>
        </dgm:presLayoutVars>
      </dgm:prSet>
      <dgm:spPr/>
      <dgm:t>
        <a:bodyPr/>
        <a:lstStyle/>
        <a:p>
          <a:endParaRPr lang="ru-RU"/>
        </a:p>
      </dgm:t>
    </dgm:pt>
    <dgm:pt modelId="{E31AA1BC-DB8A-4F8D-BDBD-67BBF99A0C32}" type="pres">
      <dgm:prSet presAssocID="{25D2EC29-3CBA-4584-8697-DD008EDE1B17}" presName="rect2" presStyleLbl="fgImgPlace1" presStyleIdx="3" presStyleCnt="5" custScaleX="251824" custScaleY="121533" custLinFactNeighborX="-47634" custLinFactNeighborY="15603"/>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35C75EDD-3599-475D-A5C7-012A627B3C31}" type="pres">
      <dgm:prSet presAssocID="{9AB00C3E-C03F-42E0-93D8-1DE6AFEC98A3}" presName="sibTrans" presStyleCnt="0"/>
      <dgm:spPr/>
    </dgm:pt>
    <dgm:pt modelId="{95C5290D-C703-4D92-AB53-E19BA328DE1F}" type="pres">
      <dgm:prSet presAssocID="{E601BB8E-3AF7-45F8-8993-8FDADA8E09D0}" presName="composite" presStyleCnt="0"/>
      <dgm:spPr/>
    </dgm:pt>
    <dgm:pt modelId="{A31E0199-6852-4818-A84B-369BA9628A7E}" type="pres">
      <dgm:prSet presAssocID="{E601BB8E-3AF7-45F8-8993-8FDADA8E09D0}" presName="rect1" presStyleLbl="trAlignAcc1" presStyleIdx="4" presStyleCnt="5" custScaleX="186582" custLinFactNeighborX="22236">
        <dgm:presLayoutVars>
          <dgm:bulletEnabled val="1"/>
        </dgm:presLayoutVars>
      </dgm:prSet>
      <dgm:spPr/>
      <dgm:t>
        <a:bodyPr/>
        <a:lstStyle/>
        <a:p>
          <a:endParaRPr lang="ru-RU"/>
        </a:p>
      </dgm:t>
    </dgm:pt>
    <dgm:pt modelId="{7F88938D-33CD-4703-8025-0C8C2B7A5605}" type="pres">
      <dgm:prSet presAssocID="{E601BB8E-3AF7-45F8-8993-8FDADA8E09D0}" presName="rect2" presStyleLbl="fgImgPlace1" presStyleIdx="4" presStyleCnt="5" custScaleX="279818" custLinFactX="-100000" custLinFactNeighborX="-106668" custLinFactNeighborY="18523"/>
      <dgm:spPr>
        <a:blipFill>
          <a:blip xmlns:r="http://schemas.openxmlformats.org/officeDocument/2006/relationships" r:embed="rId5">
            <a:extLst>
              <a:ext uri="{28A0092B-C50C-407E-A947-70E740481C1C}">
                <a14:useLocalDpi xmlns:a14="http://schemas.microsoft.com/office/drawing/2010/main" val="0"/>
              </a:ext>
            </a:extLst>
          </a:blip>
          <a:srcRect/>
          <a:stretch>
            <a:fillRect t="-36000" b="-36000"/>
          </a:stretch>
        </a:blipFill>
      </dgm:spPr>
    </dgm:pt>
  </dgm:ptLst>
  <dgm:cxnLst>
    <dgm:cxn modelId="{5C94D994-C57B-4B60-BB78-615397EE8E41}" type="presOf" srcId="{B62CDFDA-BFA6-4022-ACDD-3B3AA5895995}" destId="{FD5A5DB3-0BB8-47AA-AD55-0F896C8913FC}" srcOrd="0" destOrd="0" presId="urn:microsoft.com/office/officeart/2008/layout/PictureStrips"/>
    <dgm:cxn modelId="{3ADFE018-CACD-4A7D-8999-C9F1F9AEFF41}" type="presOf" srcId="{D0246614-6A7A-46A3-8E66-D56F0E8E8AFB}" destId="{AEE1AFAB-B91E-4E6C-864B-A8FC9CA50E4A}" srcOrd="0" destOrd="0" presId="urn:microsoft.com/office/officeart/2008/layout/PictureStrips"/>
    <dgm:cxn modelId="{C66412EB-EF54-4BDD-A6EC-E9A60DE950A7}" srcId="{B62CDFDA-BFA6-4022-ACDD-3B3AA5895995}" destId="{4782E103-9DA5-450B-AAF7-537C5BA5013D}" srcOrd="1" destOrd="0" parTransId="{0B5C58E9-B870-4E4E-9ED7-5B85DB29D843}" sibTransId="{31CFAF31-6556-41AE-BF32-F33F8B60E80A}"/>
    <dgm:cxn modelId="{9333755D-8797-4E0E-9ED5-31C87DC6FF98}" srcId="{B62CDFDA-BFA6-4022-ACDD-3B3AA5895995}" destId="{48906D49-77E0-40A8-982F-F4E77A2A2F40}" srcOrd="0" destOrd="0" parTransId="{D0784D86-A68A-4D34-B1CA-DD688861E71B}" sibTransId="{0117BD2F-7148-4CF6-9375-BAEDBF9AB988}"/>
    <dgm:cxn modelId="{239CA146-8193-4FB0-BA33-6F21E22A9C2E}" type="presOf" srcId="{E601BB8E-3AF7-45F8-8993-8FDADA8E09D0}" destId="{A31E0199-6852-4818-A84B-369BA9628A7E}" srcOrd="0" destOrd="0" presId="urn:microsoft.com/office/officeart/2008/layout/PictureStrips"/>
    <dgm:cxn modelId="{6A9FFED8-4082-4DF9-A5A5-C2B8FA850DF5}" srcId="{B62CDFDA-BFA6-4022-ACDD-3B3AA5895995}" destId="{E601BB8E-3AF7-45F8-8993-8FDADA8E09D0}" srcOrd="4" destOrd="0" parTransId="{D87F7EB3-9CF5-4D12-B02D-0CA4D65C6A6B}" sibTransId="{F886EF6C-ED74-4A20-8D38-3E7D4543DB55}"/>
    <dgm:cxn modelId="{A8C6367D-F71A-4A3B-A818-A0C12B63B5D9}" type="presOf" srcId="{48906D49-77E0-40A8-982F-F4E77A2A2F40}" destId="{312AC857-C86A-4AB5-930C-A1D08C4F0541}" srcOrd="0" destOrd="0" presId="urn:microsoft.com/office/officeart/2008/layout/PictureStrips"/>
    <dgm:cxn modelId="{35825593-E6BD-4B21-8043-8A799F628CB3}" srcId="{B62CDFDA-BFA6-4022-ACDD-3B3AA5895995}" destId="{25D2EC29-3CBA-4584-8697-DD008EDE1B17}" srcOrd="3" destOrd="0" parTransId="{8C087ACF-CEA0-4435-BDE0-62440076EFD9}" sibTransId="{9AB00C3E-C03F-42E0-93D8-1DE6AFEC98A3}"/>
    <dgm:cxn modelId="{35BFA5EB-ACF1-4B67-AA7B-A5B03AB409C8}" srcId="{B62CDFDA-BFA6-4022-ACDD-3B3AA5895995}" destId="{D0246614-6A7A-46A3-8E66-D56F0E8E8AFB}" srcOrd="2" destOrd="0" parTransId="{441B8D21-7664-4EC9-9DEB-93015A9B5905}" sibTransId="{638169CA-1346-4A39-B08E-9264FAB93CF6}"/>
    <dgm:cxn modelId="{F3E11784-2261-415A-9FA0-5EE45C9F9F88}" type="presOf" srcId="{4782E103-9DA5-450B-AAF7-537C5BA5013D}" destId="{D5056307-6B33-40E3-8183-3BD777132F49}" srcOrd="0" destOrd="0" presId="urn:microsoft.com/office/officeart/2008/layout/PictureStrips"/>
    <dgm:cxn modelId="{DF5514BC-D361-4ABB-99A5-E3C46914098E}" type="presOf" srcId="{25D2EC29-3CBA-4584-8697-DD008EDE1B17}" destId="{E94F5CC1-9A09-402F-B050-678D9B8AF438}" srcOrd="0" destOrd="0" presId="urn:microsoft.com/office/officeart/2008/layout/PictureStrips"/>
    <dgm:cxn modelId="{23BE63C9-9688-4379-99AE-9E5563067D15}" type="presParOf" srcId="{FD5A5DB3-0BB8-47AA-AD55-0F896C8913FC}" destId="{3C31C5DA-D0AC-4FE3-AB1B-868157C63D7E}" srcOrd="0" destOrd="0" presId="urn:microsoft.com/office/officeart/2008/layout/PictureStrips"/>
    <dgm:cxn modelId="{712D6083-1019-48FE-A1E4-3AF83C292764}" type="presParOf" srcId="{3C31C5DA-D0AC-4FE3-AB1B-868157C63D7E}" destId="{312AC857-C86A-4AB5-930C-A1D08C4F0541}" srcOrd="0" destOrd="0" presId="urn:microsoft.com/office/officeart/2008/layout/PictureStrips"/>
    <dgm:cxn modelId="{1367D5A1-C4D5-4E16-8AB3-8E8606C3284C}" type="presParOf" srcId="{3C31C5DA-D0AC-4FE3-AB1B-868157C63D7E}" destId="{995B9B32-1F69-4CC9-8D9C-64CAF39D55E8}" srcOrd="1" destOrd="0" presId="urn:microsoft.com/office/officeart/2008/layout/PictureStrips"/>
    <dgm:cxn modelId="{C19CB856-78BD-4D26-97C3-40DC463651C1}" type="presParOf" srcId="{FD5A5DB3-0BB8-47AA-AD55-0F896C8913FC}" destId="{2E7F1AB6-484E-4A74-9107-D28CED171258}" srcOrd="1" destOrd="0" presId="urn:microsoft.com/office/officeart/2008/layout/PictureStrips"/>
    <dgm:cxn modelId="{A07C0D38-A881-4FDA-88BB-A992E491DD2C}" type="presParOf" srcId="{FD5A5DB3-0BB8-47AA-AD55-0F896C8913FC}" destId="{82169566-09F0-4075-ADCA-F7152DCFB196}" srcOrd="2" destOrd="0" presId="urn:microsoft.com/office/officeart/2008/layout/PictureStrips"/>
    <dgm:cxn modelId="{F34A9AD9-0A6E-4FC5-BBC2-0E6BDC4EBB1E}" type="presParOf" srcId="{82169566-09F0-4075-ADCA-F7152DCFB196}" destId="{D5056307-6B33-40E3-8183-3BD777132F49}" srcOrd="0" destOrd="0" presId="urn:microsoft.com/office/officeart/2008/layout/PictureStrips"/>
    <dgm:cxn modelId="{3FB543B6-1A89-418F-BB5C-D6BBF46194FB}" type="presParOf" srcId="{82169566-09F0-4075-ADCA-F7152DCFB196}" destId="{EA391E1A-1156-4BC0-B4BD-824F62EE77C4}" srcOrd="1" destOrd="0" presId="urn:microsoft.com/office/officeart/2008/layout/PictureStrips"/>
    <dgm:cxn modelId="{59AF120C-92ED-4D85-BA20-2FEADCA7514E}" type="presParOf" srcId="{FD5A5DB3-0BB8-47AA-AD55-0F896C8913FC}" destId="{CB607411-C67E-4846-84C9-E4E58E807E75}" srcOrd="3" destOrd="0" presId="urn:microsoft.com/office/officeart/2008/layout/PictureStrips"/>
    <dgm:cxn modelId="{15F85A74-1766-4A77-A661-47E119CC3BD9}" type="presParOf" srcId="{FD5A5DB3-0BB8-47AA-AD55-0F896C8913FC}" destId="{416F3396-F317-44C1-BE9D-63A3DC7496E6}" srcOrd="4" destOrd="0" presId="urn:microsoft.com/office/officeart/2008/layout/PictureStrips"/>
    <dgm:cxn modelId="{B487A71F-30B9-4929-92F1-C1FA0A23FAFC}" type="presParOf" srcId="{416F3396-F317-44C1-BE9D-63A3DC7496E6}" destId="{AEE1AFAB-B91E-4E6C-864B-A8FC9CA50E4A}" srcOrd="0" destOrd="0" presId="urn:microsoft.com/office/officeart/2008/layout/PictureStrips"/>
    <dgm:cxn modelId="{0CC6FDCC-22EC-4C2A-A314-BC24951BC3D9}" type="presParOf" srcId="{416F3396-F317-44C1-BE9D-63A3DC7496E6}" destId="{466C932A-82AE-494B-933A-8FB00A59BB1E}" srcOrd="1" destOrd="0" presId="urn:microsoft.com/office/officeart/2008/layout/PictureStrips"/>
    <dgm:cxn modelId="{E3675A7F-0DD6-47AB-B650-D6B1BF2C4AF5}" type="presParOf" srcId="{FD5A5DB3-0BB8-47AA-AD55-0F896C8913FC}" destId="{5DE21238-89BF-47A3-A01F-C0ECDABC54EB}" srcOrd="5" destOrd="0" presId="urn:microsoft.com/office/officeart/2008/layout/PictureStrips"/>
    <dgm:cxn modelId="{FAD177DB-B6B2-4934-9545-62EDF6A55492}" type="presParOf" srcId="{FD5A5DB3-0BB8-47AA-AD55-0F896C8913FC}" destId="{F02F5263-329D-463D-B512-97A0AA112D9D}" srcOrd="6" destOrd="0" presId="urn:microsoft.com/office/officeart/2008/layout/PictureStrips"/>
    <dgm:cxn modelId="{A1C1ACD5-B49F-4EB1-980F-B92DCF7DC192}" type="presParOf" srcId="{F02F5263-329D-463D-B512-97A0AA112D9D}" destId="{E94F5CC1-9A09-402F-B050-678D9B8AF438}" srcOrd="0" destOrd="0" presId="urn:microsoft.com/office/officeart/2008/layout/PictureStrips"/>
    <dgm:cxn modelId="{8B2584EB-3127-4EFC-B9EB-A119EDF5BA76}" type="presParOf" srcId="{F02F5263-329D-463D-B512-97A0AA112D9D}" destId="{E31AA1BC-DB8A-4F8D-BDBD-67BBF99A0C32}" srcOrd="1" destOrd="0" presId="urn:microsoft.com/office/officeart/2008/layout/PictureStrips"/>
    <dgm:cxn modelId="{06A12474-B7CA-44E8-B36F-2ABDA46B4C65}" type="presParOf" srcId="{FD5A5DB3-0BB8-47AA-AD55-0F896C8913FC}" destId="{35C75EDD-3599-475D-A5C7-012A627B3C31}" srcOrd="7" destOrd="0" presId="urn:microsoft.com/office/officeart/2008/layout/PictureStrips"/>
    <dgm:cxn modelId="{19FF29E5-07A8-472A-B3B8-6E9C13D2E67B}" type="presParOf" srcId="{FD5A5DB3-0BB8-47AA-AD55-0F896C8913FC}" destId="{95C5290D-C703-4D92-AB53-E19BA328DE1F}" srcOrd="8" destOrd="0" presId="urn:microsoft.com/office/officeart/2008/layout/PictureStrips"/>
    <dgm:cxn modelId="{FF99B12F-1A24-4CA7-AA95-E45F0B48A4C5}" type="presParOf" srcId="{95C5290D-C703-4D92-AB53-E19BA328DE1F}" destId="{A31E0199-6852-4818-A84B-369BA9628A7E}" srcOrd="0" destOrd="0" presId="urn:microsoft.com/office/officeart/2008/layout/PictureStrips"/>
    <dgm:cxn modelId="{BD4F4A73-CD76-4C03-8495-D9459644DE4A}" type="presParOf" srcId="{95C5290D-C703-4D92-AB53-E19BA328DE1F}" destId="{7F88938D-33CD-4703-8025-0C8C2B7A560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D75EE-67D2-42FF-89EE-D9CF46FE3DB5}"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ru-RU"/>
        </a:p>
      </dgm:t>
    </dgm:pt>
    <dgm:pt modelId="{C13F340B-B17C-4BBD-B302-379BC146DED5}">
      <dgm:prSet phldrT="[Текст]" custT="1"/>
      <dgm:spPr/>
      <dgm:t>
        <a:bodyPr/>
        <a:lstStyle/>
        <a:p>
          <a:pPr defTabSz="977900">
            <a:lnSpc>
              <a:spcPct val="90000"/>
            </a:lnSpc>
            <a:spcBef>
              <a:spcPct val="0"/>
            </a:spcBef>
            <a:spcAft>
              <a:spcPct val="35000"/>
            </a:spcAft>
          </a:pPr>
          <a:endParaRPr lang="ru-RU" sz="1200" dirty="0"/>
        </a:p>
      </dgm:t>
    </dgm:pt>
    <dgm:pt modelId="{3564968E-52E0-493E-BBE2-FEF5F3779984}" type="parTrans" cxnId="{16AAAA7F-B33F-4642-94A0-6CF237EB1E0A}">
      <dgm:prSet/>
      <dgm:spPr/>
      <dgm:t>
        <a:bodyPr/>
        <a:lstStyle/>
        <a:p>
          <a:endParaRPr lang="ru-RU"/>
        </a:p>
      </dgm:t>
    </dgm:pt>
    <dgm:pt modelId="{402616A7-915B-48C5-9300-32BA0E12F850}" type="sibTrans" cxnId="{16AAAA7F-B33F-4642-94A0-6CF237EB1E0A}">
      <dgm:prSet/>
      <dgm:spPr/>
      <dgm:t>
        <a:bodyPr/>
        <a:lstStyle/>
        <a:p>
          <a:endParaRPr lang="ru-RU"/>
        </a:p>
      </dgm:t>
    </dgm:pt>
    <dgm:pt modelId="{D4FF115B-4A07-47A3-9987-613697AE3330}">
      <dgm:prSet phldrT="[Текст]"/>
      <dgm:spPr/>
      <dgm:t>
        <a:bodyPr/>
        <a:lstStyle/>
        <a:p>
          <a:pPr algn="l"/>
          <a:endParaRPr lang="ru-RU" sz="900" dirty="0"/>
        </a:p>
      </dgm:t>
    </dgm:pt>
    <dgm:pt modelId="{C440F65D-D991-4A13-BA9E-4834805BC5CB}" type="parTrans" cxnId="{750992CE-2A45-4676-A99D-A904F0E9C291}">
      <dgm:prSet/>
      <dgm:spPr/>
      <dgm:t>
        <a:bodyPr/>
        <a:lstStyle/>
        <a:p>
          <a:endParaRPr lang="ru-RU"/>
        </a:p>
      </dgm:t>
    </dgm:pt>
    <dgm:pt modelId="{00B084C4-3ADD-4935-A70F-EE8BF30A7D96}" type="sibTrans" cxnId="{750992CE-2A45-4676-A99D-A904F0E9C291}">
      <dgm:prSet/>
      <dgm:spPr/>
      <dgm:t>
        <a:bodyPr/>
        <a:lstStyle/>
        <a:p>
          <a:endParaRPr lang="ru-RU"/>
        </a:p>
      </dgm:t>
    </dgm:pt>
    <dgm:pt modelId="{749BA0D0-1446-408A-9AAC-4B2AFBC34597}">
      <dgm:prSet phldrT="[Текст]"/>
      <dgm:spPr/>
      <dgm:t>
        <a:bodyPr/>
        <a:lstStyle/>
        <a:p>
          <a:pPr algn="ctr"/>
          <a:endParaRPr lang="ru-RU" sz="900" dirty="0"/>
        </a:p>
      </dgm:t>
    </dgm:pt>
    <dgm:pt modelId="{D1B1D4F8-4604-45BD-BA14-BF0BDEF6B810}" type="parTrans" cxnId="{8BD3FB89-4A4C-47B4-8A62-1E6B19CD2BDD}">
      <dgm:prSet/>
      <dgm:spPr/>
      <dgm:t>
        <a:bodyPr/>
        <a:lstStyle/>
        <a:p>
          <a:endParaRPr lang="ru-RU"/>
        </a:p>
      </dgm:t>
    </dgm:pt>
    <dgm:pt modelId="{79F6224D-31F9-4094-8B1B-1E6AB816B4AE}" type="sibTrans" cxnId="{8BD3FB89-4A4C-47B4-8A62-1E6B19CD2BDD}">
      <dgm:prSet/>
      <dgm:spPr/>
      <dgm:t>
        <a:bodyPr/>
        <a:lstStyle/>
        <a:p>
          <a:endParaRPr lang="ru-RU"/>
        </a:p>
      </dgm:t>
    </dgm:pt>
    <dgm:pt modelId="{87498FA8-BAC8-4C6A-9355-EC0BEFC27486}">
      <dgm:prSet phldrT="[Текст]"/>
      <dgm:spPr/>
      <dgm:t>
        <a:bodyPr/>
        <a:lstStyle/>
        <a:p>
          <a:endParaRPr lang="ru-RU" dirty="0"/>
        </a:p>
      </dgm:t>
    </dgm:pt>
    <dgm:pt modelId="{FCE189EF-0C31-4B62-A2CE-C4B501F654A4}" type="parTrans" cxnId="{81EF4BB6-0C35-41DB-A7F9-FA0BD6F02D84}">
      <dgm:prSet/>
      <dgm:spPr/>
      <dgm:t>
        <a:bodyPr/>
        <a:lstStyle/>
        <a:p>
          <a:endParaRPr lang="ru-RU"/>
        </a:p>
      </dgm:t>
    </dgm:pt>
    <dgm:pt modelId="{441C5CC7-12E2-418D-8524-72B569440FF3}" type="sibTrans" cxnId="{81EF4BB6-0C35-41DB-A7F9-FA0BD6F02D84}">
      <dgm:prSet/>
      <dgm:spPr/>
      <dgm:t>
        <a:bodyPr/>
        <a:lstStyle/>
        <a:p>
          <a:endParaRPr lang="ru-RU"/>
        </a:p>
      </dgm:t>
    </dgm:pt>
    <dgm:pt modelId="{C86FFF7D-8B3E-435F-BF06-081A81BC7790}">
      <dgm:prSet phldrT="[Текст]"/>
      <dgm:spPr/>
      <dgm:t>
        <a:bodyPr/>
        <a:lstStyle/>
        <a:p>
          <a:endParaRPr lang="ru-RU" dirty="0"/>
        </a:p>
      </dgm:t>
    </dgm:pt>
    <dgm:pt modelId="{EA65901B-EB03-45EE-846E-EEFBBD2FB254}" type="parTrans" cxnId="{41AB7B48-D892-4BE4-BF85-74604749E230}">
      <dgm:prSet/>
      <dgm:spPr/>
      <dgm:t>
        <a:bodyPr/>
        <a:lstStyle/>
        <a:p>
          <a:endParaRPr lang="ru-RU"/>
        </a:p>
      </dgm:t>
    </dgm:pt>
    <dgm:pt modelId="{45B69676-DEC1-453F-871B-41703C0B88BC}" type="sibTrans" cxnId="{41AB7B48-D892-4BE4-BF85-74604749E230}">
      <dgm:prSet/>
      <dgm:spPr/>
      <dgm:t>
        <a:bodyPr/>
        <a:lstStyle/>
        <a:p>
          <a:endParaRPr lang="ru-RU"/>
        </a:p>
      </dgm:t>
    </dgm:pt>
    <dgm:pt modelId="{BE35C0A0-7AA9-46DA-BFBA-0726FF64063A}">
      <dgm:prSet phldrT="[Текст]"/>
      <dgm:spPr/>
      <dgm:t>
        <a:bodyPr/>
        <a:lstStyle/>
        <a:p>
          <a:endParaRPr lang="ru-RU" dirty="0"/>
        </a:p>
      </dgm:t>
    </dgm:pt>
    <dgm:pt modelId="{5460920C-E928-48A9-AD67-E6D1CBA288E9}" type="parTrans" cxnId="{BD12AE8C-EF64-46E9-A930-8DEB2D0D420A}">
      <dgm:prSet/>
      <dgm:spPr/>
      <dgm:t>
        <a:bodyPr/>
        <a:lstStyle/>
        <a:p>
          <a:endParaRPr lang="ru-RU"/>
        </a:p>
      </dgm:t>
    </dgm:pt>
    <dgm:pt modelId="{33FE2B34-3337-4896-8C96-A213EA5EFBAF}" type="sibTrans" cxnId="{BD12AE8C-EF64-46E9-A930-8DEB2D0D420A}">
      <dgm:prSet/>
      <dgm:spPr/>
      <dgm:t>
        <a:bodyPr/>
        <a:lstStyle/>
        <a:p>
          <a:endParaRPr lang="ru-RU"/>
        </a:p>
      </dgm:t>
    </dgm:pt>
    <dgm:pt modelId="{8DB9D2AC-79CC-43F2-8780-B05C0A4FF185}">
      <dgm:prSet/>
      <dgm:spPr/>
      <dgm:t>
        <a:bodyPr/>
        <a:lstStyle/>
        <a:p>
          <a:endParaRPr lang="ru-RU" dirty="0"/>
        </a:p>
      </dgm:t>
    </dgm:pt>
    <dgm:pt modelId="{C09E6420-E480-4462-B181-52C225828C84}" type="parTrans" cxnId="{A5155D04-6B6E-4C24-95C5-CD03460866B7}">
      <dgm:prSet/>
      <dgm:spPr/>
      <dgm:t>
        <a:bodyPr/>
        <a:lstStyle/>
        <a:p>
          <a:endParaRPr lang="ru-RU"/>
        </a:p>
      </dgm:t>
    </dgm:pt>
    <dgm:pt modelId="{A13955E6-5178-433E-A08E-0FECC436195B}" type="sibTrans" cxnId="{A5155D04-6B6E-4C24-95C5-CD03460866B7}">
      <dgm:prSet/>
      <dgm:spPr/>
      <dgm:t>
        <a:bodyPr/>
        <a:lstStyle/>
        <a:p>
          <a:endParaRPr lang="ru-RU"/>
        </a:p>
      </dgm:t>
    </dgm:pt>
    <dgm:pt modelId="{6E37F97E-FAA3-4419-A0AD-FAD302226004}">
      <dgm:prSet custT="1"/>
      <dgm:spPr/>
      <dgm:t>
        <a:bodyPr/>
        <a:lstStyle/>
        <a:p>
          <a:endParaRPr lang="ru-RU" sz="2400" b="1" i="1" kern="1200" dirty="0">
            <a:solidFill>
              <a:srgbClr val="660033"/>
            </a:solidFill>
            <a:latin typeface="Times New Roman" pitchFamily="18" charset="0"/>
            <a:ea typeface="+mn-ea"/>
            <a:cs typeface="Times New Roman" pitchFamily="18" charset="0"/>
          </a:endParaRPr>
        </a:p>
      </dgm:t>
    </dgm:pt>
    <dgm:pt modelId="{216E81B7-DFC6-4F04-9DFC-332D173C2A81}" type="parTrans" cxnId="{B1580A75-993C-470A-859B-6D899866D199}">
      <dgm:prSet/>
      <dgm:spPr/>
      <dgm:t>
        <a:bodyPr/>
        <a:lstStyle/>
        <a:p>
          <a:endParaRPr lang="ru-RU"/>
        </a:p>
      </dgm:t>
    </dgm:pt>
    <dgm:pt modelId="{516EB296-8F36-40F4-B042-9D8F72F94F5B}" type="sibTrans" cxnId="{B1580A75-993C-470A-859B-6D899866D199}">
      <dgm:prSet/>
      <dgm:spPr/>
      <dgm:t>
        <a:bodyPr/>
        <a:lstStyle/>
        <a:p>
          <a:endParaRPr lang="ru-RU"/>
        </a:p>
      </dgm:t>
    </dgm:pt>
    <dgm:pt modelId="{C5721597-4F4E-4818-A96C-8BA5F3B1B660}">
      <dgm:prSet/>
      <dgm:spPr/>
      <dgm:t>
        <a:bodyPr/>
        <a:lstStyle/>
        <a:p>
          <a:endParaRPr lang="ru-RU" dirty="0"/>
        </a:p>
      </dgm:t>
    </dgm:pt>
    <dgm:pt modelId="{52E0E0EB-5614-44A0-A9B8-6FB8FD6C8CD5}" type="parTrans" cxnId="{722D83F4-2923-4F41-A45C-D57F47D15F0B}">
      <dgm:prSet/>
      <dgm:spPr/>
      <dgm:t>
        <a:bodyPr/>
        <a:lstStyle/>
        <a:p>
          <a:endParaRPr lang="ru-RU"/>
        </a:p>
      </dgm:t>
    </dgm:pt>
    <dgm:pt modelId="{66FFA618-C176-43DB-8AFD-0357F7F826BB}" type="sibTrans" cxnId="{722D83F4-2923-4F41-A45C-D57F47D15F0B}">
      <dgm:prSet/>
      <dgm:spPr/>
      <dgm:t>
        <a:bodyPr/>
        <a:lstStyle/>
        <a:p>
          <a:endParaRPr lang="ru-RU"/>
        </a:p>
      </dgm:t>
    </dgm:pt>
    <dgm:pt modelId="{36417466-6752-4037-8AAC-021E3C051422}">
      <dgm:prSet/>
      <dgm:spPr/>
      <dgm:t>
        <a:bodyPr/>
        <a:lstStyle/>
        <a:p>
          <a:endParaRPr lang="ru-RU" dirty="0"/>
        </a:p>
      </dgm:t>
    </dgm:pt>
    <dgm:pt modelId="{20E9C266-14D2-48DE-85A3-2A53D7FB1737}" type="parTrans" cxnId="{CC49F5EF-74AD-4E92-BCBF-0A5B9DE6E712}">
      <dgm:prSet/>
      <dgm:spPr/>
      <dgm:t>
        <a:bodyPr/>
        <a:lstStyle/>
        <a:p>
          <a:endParaRPr lang="ru-RU"/>
        </a:p>
      </dgm:t>
    </dgm:pt>
    <dgm:pt modelId="{7E5F8254-9493-4CF3-8C6A-7249756122D1}" type="sibTrans" cxnId="{CC49F5EF-74AD-4E92-BCBF-0A5B9DE6E712}">
      <dgm:prSet/>
      <dgm:spPr/>
      <dgm:t>
        <a:bodyPr/>
        <a:lstStyle/>
        <a:p>
          <a:endParaRPr lang="ru-RU"/>
        </a:p>
      </dgm:t>
    </dgm:pt>
    <dgm:pt modelId="{71251B5A-307A-42CC-95B9-9F126426FB44}" type="pres">
      <dgm:prSet presAssocID="{5C6D75EE-67D2-42FF-89EE-D9CF46FE3DB5}" presName="Name0" presStyleCnt="0">
        <dgm:presLayoutVars>
          <dgm:dir/>
          <dgm:resizeHandles val="exact"/>
        </dgm:presLayoutVars>
      </dgm:prSet>
      <dgm:spPr/>
      <dgm:t>
        <a:bodyPr/>
        <a:lstStyle/>
        <a:p>
          <a:endParaRPr lang="ru-RU"/>
        </a:p>
      </dgm:t>
    </dgm:pt>
    <dgm:pt modelId="{0AA2C881-0198-4AA9-9C7F-958348446BEA}" type="pres">
      <dgm:prSet presAssocID="{C13F340B-B17C-4BBD-B302-379BC146DED5}" presName="node" presStyleLbl="node1" presStyleIdx="0" presStyleCnt="7" custLinFactX="-19911" custLinFactNeighborX="-100000" custLinFactNeighborY="-24000">
        <dgm:presLayoutVars>
          <dgm:bulletEnabled val="1"/>
        </dgm:presLayoutVars>
      </dgm:prSet>
      <dgm:spPr/>
      <dgm:t>
        <a:bodyPr/>
        <a:lstStyle/>
        <a:p>
          <a:endParaRPr lang="ru-RU"/>
        </a:p>
      </dgm:t>
    </dgm:pt>
    <dgm:pt modelId="{0D7F0622-3800-40F0-88F0-E29F4AB6880D}" type="pres">
      <dgm:prSet presAssocID="{402616A7-915B-48C5-9300-32BA0E12F850}" presName="sibTrans" presStyleCnt="0"/>
      <dgm:spPr/>
    </dgm:pt>
    <dgm:pt modelId="{E588B5AA-257A-4FF6-9DFC-F559B286561B}" type="pres">
      <dgm:prSet presAssocID="{8DB9D2AC-79CC-43F2-8780-B05C0A4FF185}" presName="node" presStyleLbl="node1" presStyleIdx="1" presStyleCnt="7">
        <dgm:presLayoutVars>
          <dgm:bulletEnabled val="1"/>
        </dgm:presLayoutVars>
      </dgm:prSet>
      <dgm:spPr/>
      <dgm:t>
        <a:bodyPr/>
        <a:lstStyle/>
        <a:p>
          <a:endParaRPr lang="ru-RU"/>
        </a:p>
      </dgm:t>
    </dgm:pt>
    <dgm:pt modelId="{FF8287F7-9022-4DED-B5ED-A32196B30D64}" type="pres">
      <dgm:prSet presAssocID="{A13955E6-5178-433E-A08E-0FECC436195B}" presName="sibTrans" presStyleCnt="0"/>
      <dgm:spPr/>
    </dgm:pt>
    <dgm:pt modelId="{5F86DA25-AD1B-4270-98B8-E7DD795A9C63}" type="pres">
      <dgm:prSet presAssocID="{6E37F97E-FAA3-4419-A0AD-FAD302226004}" presName="node" presStyleLbl="node1" presStyleIdx="2" presStyleCnt="7">
        <dgm:presLayoutVars>
          <dgm:bulletEnabled val="1"/>
        </dgm:presLayoutVars>
      </dgm:prSet>
      <dgm:spPr/>
      <dgm:t>
        <a:bodyPr/>
        <a:lstStyle/>
        <a:p>
          <a:endParaRPr lang="ru-RU"/>
        </a:p>
      </dgm:t>
    </dgm:pt>
    <dgm:pt modelId="{965AAF62-D2DF-4E9C-84F7-91C0D6790485}" type="pres">
      <dgm:prSet presAssocID="{516EB296-8F36-40F4-B042-9D8F72F94F5B}" presName="sibTrans" presStyleCnt="0"/>
      <dgm:spPr/>
    </dgm:pt>
    <dgm:pt modelId="{46686709-DBB6-4820-B0D1-F3A4C9097FDF}" type="pres">
      <dgm:prSet presAssocID="{C5721597-4F4E-4818-A96C-8BA5F3B1B660}" presName="node" presStyleLbl="node1" presStyleIdx="3" presStyleCnt="7" custLinFactNeighborX="1" custLinFactNeighborY="0">
        <dgm:presLayoutVars>
          <dgm:bulletEnabled val="1"/>
        </dgm:presLayoutVars>
      </dgm:prSet>
      <dgm:spPr/>
      <dgm:t>
        <a:bodyPr/>
        <a:lstStyle/>
        <a:p>
          <a:endParaRPr lang="ru-RU"/>
        </a:p>
      </dgm:t>
    </dgm:pt>
    <dgm:pt modelId="{A1093FCC-84D3-4178-BD9A-0F8AC384B13F}" type="pres">
      <dgm:prSet presAssocID="{66FFA618-C176-43DB-8AFD-0357F7F826BB}" presName="sibTrans" presStyleCnt="0"/>
      <dgm:spPr/>
    </dgm:pt>
    <dgm:pt modelId="{640033B5-29C8-4330-92F0-88FCB95BC720}" type="pres">
      <dgm:prSet presAssocID="{87498FA8-BAC8-4C6A-9355-EC0BEFC27486}" presName="node" presStyleLbl="node1" presStyleIdx="4" presStyleCnt="7">
        <dgm:presLayoutVars>
          <dgm:bulletEnabled val="1"/>
        </dgm:presLayoutVars>
      </dgm:prSet>
      <dgm:spPr/>
      <dgm:t>
        <a:bodyPr/>
        <a:lstStyle/>
        <a:p>
          <a:endParaRPr lang="ru-RU"/>
        </a:p>
      </dgm:t>
    </dgm:pt>
    <dgm:pt modelId="{28E4FF6C-E4C4-41DB-89F7-17077118A5AD}" type="pres">
      <dgm:prSet presAssocID="{441C5CC7-12E2-418D-8524-72B569440FF3}" presName="sibTrans" presStyleCnt="0"/>
      <dgm:spPr/>
    </dgm:pt>
    <dgm:pt modelId="{89C76138-6BAD-40B1-B352-85CB182B0B43}" type="pres">
      <dgm:prSet presAssocID="{C86FFF7D-8B3E-435F-BF06-081A81BC7790}" presName="node" presStyleLbl="node1" presStyleIdx="5" presStyleCnt="7" custLinFactNeighborX="23223" custLinFactNeighborY="569">
        <dgm:presLayoutVars>
          <dgm:bulletEnabled val="1"/>
        </dgm:presLayoutVars>
      </dgm:prSet>
      <dgm:spPr/>
      <dgm:t>
        <a:bodyPr/>
        <a:lstStyle/>
        <a:p>
          <a:endParaRPr lang="ru-RU"/>
        </a:p>
      </dgm:t>
    </dgm:pt>
    <dgm:pt modelId="{63763947-78D7-4006-9D9F-670A176B39AC}" type="pres">
      <dgm:prSet presAssocID="{45B69676-DEC1-453F-871B-41703C0B88BC}" presName="sibTrans" presStyleCnt="0"/>
      <dgm:spPr/>
    </dgm:pt>
    <dgm:pt modelId="{09CEF104-8BBB-42D0-ABE2-AD4ABCB929DD}" type="pres">
      <dgm:prSet presAssocID="{36417466-6752-4037-8AAC-021E3C051422}" presName="node" presStyleLbl="node1" presStyleIdx="6" presStyleCnt="7" custLinFactX="2348" custLinFactNeighborX="100000" custLinFactNeighborY="569">
        <dgm:presLayoutVars>
          <dgm:bulletEnabled val="1"/>
        </dgm:presLayoutVars>
      </dgm:prSet>
      <dgm:spPr/>
      <dgm:t>
        <a:bodyPr/>
        <a:lstStyle/>
        <a:p>
          <a:endParaRPr lang="ru-RU"/>
        </a:p>
      </dgm:t>
    </dgm:pt>
  </dgm:ptLst>
  <dgm:cxnLst>
    <dgm:cxn modelId="{CC49F5EF-74AD-4E92-BCBF-0A5B9DE6E712}" srcId="{5C6D75EE-67D2-42FF-89EE-D9CF46FE3DB5}" destId="{36417466-6752-4037-8AAC-021E3C051422}" srcOrd="6" destOrd="0" parTransId="{20E9C266-14D2-48DE-85A3-2A53D7FB1737}" sibTransId="{7E5F8254-9493-4CF3-8C6A-7249756122D1}"/>
    <dgm:cxn modelId="{A5155D04-6B6E-4C24-95C5-CD03460866B7}" srcId="{5C6D75EE-67D2-42FF-89EE-D9CF46FE3DB5}" destId="{8DB9D2AC-79CC-43F2-8780-B05C0A4FF185}" srcOrd="1" destOrd="0" parTransId="{C09E6420-E480-4462-B181-52C225828C84}" sibTransId="{A13955E6-5178-433E-A08E-0FECC436195B}"/>
    <dgm:cxn modelId="{750992CE-2A45-4676-A99D-A904F0E9C291}" srcId="{C13F340B-B17C-4BBD-B302-379BC146DED5}" destId="{D4FF115B-4A07-47A3-9987-613697AE3330}" srcOrd="0" destOrd="0" parTransId="{C440F65D-D991-4A13-BA9E-4834805BC5CB}" sibTransId="{00B084C4-3ADD-4935-A70F-EE8BF30A7D96}"/>
    <dgm:cxn modelId="{6540CF17-9D50-4251-8486-C39EAE1F8D84}" type="presOf" srcId="{8DB9D2AC-79CC-43F2-8780-B05C0A4FF185}" destId="{E588B5AA-257A-4FF6-9DFC-F559B286561B}" srcOrd="0" destOrd="0" presId="urn:microsoft.com/office/officeart/2005/8/layout/hList6"/>
    <dgm:cxn modelId="{FDCA4D02-B9C0-42C5-AAB1-1528045E3EB0}" type="presOf" srcId="{36417466-6752-4037-8AAC-021E3C051422}" destId="{09CEF104-8BBB-42D0-ABE2-AD4ABCB929DD}" srcOrd="0" destOrd="0" presId="urn:microsoft.com/office/officeart/2005/8/layout/hList6"/>
    <dgm:cxn modelId="{C2C3B010-7457-4E63-AFF3-F997DCDF36F6}" type="presOf" srcId="{749BA0D0-1446-408A-9AAC-4B2AFBC34597}" destId="{0AA2C881-0198-4AA9-9C7F-958348446BEA}" srcOrd="0" destOrd="2" presId="urn:microsoft.com/office/officeart/2005/8/layout/hList6"/>
    <dgm:cxn modelId="{00E882A1-EE43-41C0-8FF1-6BF63415D35D}" type="presOf" srcId="{BE35C0A0-7AA9-46DA-BFBA-0726FF64063A}" destId="{89C76138-6BAD-40B1-B352-85CB182B0B43}" srcOrd="0" destOrd="1" presId="urn:microsoft.com/office/officeart/2005/8/layout/hList6"/>
    <dgm:cxn modelId="{8BD3FB89-4A4C-47B4-8A62-1E6B19CD2BDD}" srcId="{C13F340B-B17C-4BBD-B302-379BC146DED5}" destId="{749BA0D0-1446-408A-9AAC-4B2AFBC34597}" srcOrd="1" destOrd="0" parTransId="{D1B1D4F8-4604-45BD-BA14-BF0BDEF6B810}" sibTransId="{79F6224D-31F9-4094-8B1B-1E6AB816B4AE}"/>
    <dgm:cxn modelId="{FA6FAB96-409F-464A-AD51-0E026A6E7D1D}" type="presOf" srcId="{87498FA8-BAC8-4C6A-9355-EC0BEFC27486}" destId="{640033B5-29C8-4330-92F0-88FCB95BC720}" srcOrd="0" destOrd="0" presId="urn:microsoft.com/office/officeart/2005/8/layout/hList6"/>
    <dgm:cxn modelId="{01AFEF68-2C21-4A62-82C3-2C2242D22E40}" type="presOf" srcId="{D4FF115B-4A07-47A3-9987-613697AE3330}" destId="{0AA2C881-0198-4AA9-9C7F-958348446BEA}" srcOrd="0" destOrd="1" presId="urn:microsoft.com/office/officeart/2005/8/layout/hList6"/>
    <dgm:cxn modelId="{2F34023E-5503-4918-8C0D-2D74FAF0566D}" type="presOf" srcId="{6E37F97E-FAA3-4419-A0AD-FAD302226004}" destId="{5F86DA25-AD1B-4270-98B8-E7DD795A9C63}" srcOrd="0" destOrd="0" presId="urn:microsoft.com/office/officeart/2005/8/layout/hList6"/>
    <dgm:cxn modelId="{B1580A75-993C-470A-859B-6D899866D199}" srcId="{5C6D75EE-67D2-42FF-89EE-D9CF46FE3DB5}" destId="{6E37F97E-FAA3-4419-A0AD-FAD302226004}" srcOrd="2" destOrd="0" parTransId="{216E81B7-DFC6-4F04-9DFC-332D173C2A81}" sibTransId="{516EB296-8F36-40F4-B042-9D8F72F94F5B}"/>
    <dgm:cxn modelId="{722D83F4-2923-4F41-A45C-D57F47D15F0B}" srcId="{5C6D75EE-67D2-42FF-89EE-D9CF46FE3DB5}" destId="{C5721597-4F4E-4818-A96C-8BA5F3B1B660}" srcOrd="3" destOrd="0" parTransId="{52E0E0EB-5614-44A0-A9B8-6FB8FD6C8CD5}" sibTransId="{66FFA618-C176-43DB-8AFD-0357F7F826BB}"/>
    <dgm:cxn modelId="{7EFBC0C9-E494-4298-AF23-CA6CC8E94980}" type="presOf" srcId="{C86FFF7D-8B3E-435F-BF06-081A81BC7790}" destId="{89C76138-6BAD-40B1-B352-85CB182B0B43}" srcOrd="0" destOrd="0" presId="urn:microsoft.com/office/officeart/2005/8/layout/hList6"/>
    <dgm:cxn modelId="{BD12AE8C-EF64-46E9-A930-8DEB2D0D420A}" srcId="{C86FFF7D-8B3E-435F-BF06-081A81BC7790}" destId="{BE35C0A0-7AA9-46DA-BFBA-0726FF64063A}" srcOrd="0" destOrd="0" parTransId="{5460920C-E928-48A9-AD67-E6D1CBA288E9}" sibTransId="{33FE2B34-3337-4896-8C96-A213EA5EFBAF}"/>
    <dgm:cxn modelId="{41AB7B48-D892-4BE4-BF85-74604749E230}" srcId="{5C6D75EE-67D2-42FF-89EE-D9CF46FE3DB5}" destId="{C86FFF7D-8B3E-435F-BF06-081A81BC7790}" srcOrd="5" destOrd="0" parTransId="{EA65901B-EB03-45EE-846E-EEFBBD2FB254}" sibTransId="{45B69676-DEC1-453F-871B-41703C0B88BC}"/>
    <dgm:cxn modelId="{16AAAA7F-B33F-4642-94A0-6CF237EB1E0A}" srcId="{5C6D75EE-67D2-42FF-89EE-D9CF46FE3DB5}" destId="{C13F340B-B17C-4BBD-B302-379BC146DED5}" srcOrd="0" destOrd="0" parTransId="{3564968E-52E0-493E-BBE2-FEF5F3779984}" sibTransId="{402616A7-915B-48C5-9300-32BA0E12F850}"/>
    <dgm:cxn modelId="{FD875087-713E-40D9-807B-B5A63EA9CA11}" type="presOf" srcId="{C13F340B-B17C-4BBD-B302-379BC146DED5}" destId="{0AA2C881-0198-4AA9-9C7F-958348446BEA}" srcOrd="0" destOrd="0" presId="urn:microsoft.com/office/officeart/2005/8/layout/hList6"/>
    <dgm:cxn modelId="{78B706C2-EA42-42EF-BBF7-6396DEB88E89}" type="presOf" srcId="{5C6D75EE-67D2-42FF-89EE-D9CF46FE3DB5}" destId="{71251B5A-307A-42CC-95B9-9F126426FB44}" srcOrd="0" destOrd="0" presId="urn:microsoft.com/office/officeart/2005/8/layout/hList6"/>
    <dgm:cxn modelId="{81EF4BB6-0C35-41DB-A7F9-FA0BD6F02D84}" srcId="{5C6D75EE-67D2-42FF-89EE-D9CF46FE3DB5}" destId="{87498FA8-BAC8-4C6A-9355-EC0BEFC27486}" srcOrd="4" destOrd="0" parTransId="{FCE189EF-0C31-4B62-A2CE-C4B501F654A4}" sibTransId="{441C5CC7-12E2-418D-8524-72B569440FF3}"/>
    <dgm:cxn modelId="{1ADAE406-C256-48C6-8061-5DD3245E2FCE}" type="presOf" srcId="{C5721597-4F4E-4818-A96C-8BA5F3B1B660}" destId="{46686709-DBB6-4820-B0D1-F3A4C9097FDF}" srcOrd="0" destOrd="0" presId="urn:microsoft.com/office/officeart/2005/8/layout/hList6"/>
    <dgm:cxn modelId="{F3906FBD-217E-4061-9689-6EA1C7042FB1}" type="presParOf" srcId="{71251B5A-307A-42CC-95B9-9F126426FB44}" destId="{0AA2C881-0198-4AA9-9C7F-958348446BEA}" srcOrd="0" destOrd="0" presId="urn:microsoft.com/office/officeart/2005/8/layout/hList6"/>
    <dgm:cxn modelId="{66DB0B28-B16C-4BC3-ABE3-74D25CC4EE0F}" type="presParOf" srcId="{71251B5A-307A-42CC-95B9-9F126426FB44}" destId="{0D7F0622-3800-40F0-88F0-E29F4AB6880D}" srcOrd="1" destOrd="0" presId="urn:microsoft.com/office/officeart/2005/8/layout/hList6"/>
    <dgm:cxn modelId="{F7B03C3E-7BE2-4B72-A8C6-EB2FCB0A12C0}" type="presParOf" srcId="{71251B5A-307A-42CC-95B9-9F126426FB44}" destId="{E588B5AA-257A-4FF6-9DFC-F559B286561B}" srcOrd="2" destOrd="0" presId="urn:microsoft.com/office/officeart/2005/8/layout/hList6"/>
    <dgm:cxn modelId="{EDC9743E-8C41-49C8-B743-2F267F76B0A3}" type="presParOf" srcId="{71251B5A-307A-42CC-95B9-9F126426FB44}" destId="{FF8287F7-9022-4DED-B5ED-A32196B30D64}" srcOrd="3" destOrd="0" presId="urn:microsoft.com/office/officeart/2005/8/layout/hList6"/>
    <dgm:cxn modelId="{F68BC191-9509-49CF-B1AC-CCE2CF09E970}" type="presParOf" srcId="{71251B5A-307A-42CC-95B9-9F126426FB44}" destId="{5F86DA25-AD1B-4270-98B8-E7DD795A9C63}" srcOrd="4" destOrd="0" presId="urn:microsoft.com/office/officeart/2005/8/layout/hList6"/>
    <dgm:cxn modelId="{DF3BB5DD-A26C-4AF8-9187-3568E9FF6B3B}" type="presParOf" srcId="{71251B5A-307A-42CC-95B9-9F126426FB44}" destId="{965AAF62-D2DF-4E9C-84F7-91C0D6790485}" srcOrd="5" destOrd="0" presId="urn:microsoft.com/office/officeart/2005/8/layout/hList6"/>
    <dgm:cxn modelId="{7642700F-EF5B-4ED3-862D-6F0754731F74}" type="presParOf" srcId="{71251B5A-307A-42CC-95B9-9F126426FB44}" destId="{46686709-DBB6-4820-B0D1-F3A4C9097FDF}" srcOrd="6" destOrd="0" presId="urn:microsoft.com/office/officeart/2005/8/layout/hList6"/>
    <dgm:cxn modelId="{E21870DF-E1D2-4299-85E6-91E83CDA0655}" type="presParOf" srcId="{71251B5A-307A-42CC-95B9-9F126426FB44}" destId="{A1093FCC-84D3-4178-BD9A-0F8AC384B13F}" srcOrd="7" destOrd="0" presId="urn:microsoft.com/office/officeart/2005/8/layout/hList6"/>
    <dgm:cxn modelId="{64D925D0-554C-40A9-B814-1A134F5F3B62}" type="presParOf" srcId="{71251B5A-307A-42CC-95B9-9F126426FB44}" destId="{640033B5-29C8-4330-92F0-88FCB95BC720}" srcOrd="8" destOrd="0" presId="urn:microsoft.com/office/officeart/2005/8/layout/hList6"/>
    <dgm:cxn modelId="{B669B832-A9E4-4121-B096-3C550C585B2B}" type="presParOf" srcId="{71251B5A-307A-42CC-95B9-9F126426FB44}" destId="{28E4FF6C-E4C4-41DB-89F7-17077118A5AD}" srcOrd="9" destOrd="0" presId="urn:microsoft.com/office/officeart/2005/8/layout/hList6"/>
    <dgm:cxn modelId="{A1B9605A-833D-4E08-9A12-03E526729452}" type="presParOf" srcId="{71251B5A-307A-42CC-95B9-9F126426FB44}" destId="{89C76138-6BAD-40B1-B352-85CB182B0B43}" srcOrd="10" destOrd="0" presId="urn:microsoft.com/office/officeart/2005/8/layout/hList6"/>
    <dgm:cxn modelId="{4BD649A5-B629-43BB-BC3F-10B623013677}" type="presParOf" srcId="{71251B5A-307A-42CC-95B9-9F126426FB44}" destId="{63763947-78D7-4006-9D9F-670A176B39AC}" srcOrd="11" destOrd="0" presId="urn:microsoft.com/office/officeart/2005/8/layout/hList6"/>
    <dgm:cxn modelId="{36CA2929-CBD7-4331-AA01-5B1E7829B9DC}" type="presParOf" srcId="{71251B5A-307A-42CC-95B9-9F126426FB44}" destId="{09CEF104-8BBB-42D0-ABE2-AD4ABCB929DD}"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AC857-C86A-4AB5-930C-A1D08C4F0541}">
      <dsp:nvSpPr>
        <dsp:cNvPr id="0" name=""/>
        <dsp:cNvSpPr/>
      </dsp:nvSpPr>
      <dsp:spPr>
        <a:xfrm>
          <a:off x="1563045" y="274611"/>
          <a:ext cx="4082099" cy="114777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77424" tIns="121920" rIns="121920" bIns="1219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Аудіопіратство</a:t>
          </a:r>
        </a:p>
        <a:p>
          <a:pPr lvl="0" algn="l" defTabSz="2044700">
            <a:lnSpc>
              <a:spcPct val="90000"/>
            </a:lnSpc>
            <a:spcBef>
              <a:spcPct val="0"/>
            </a:spcBef>
            <a:spcAft>
              <a:spcPct val="35000"/>
            </a:spcAft>
          </a:pPr>
          <a:endParaRPr lang="ru-RU" sz="2000" kern="1200" dirty="0"/>
        </a:p>
      </dsp:txBody>
      <dsp:txXfrm>
        <a:off x="1563045" y="274611"/>
        <a:ext cx="4082099" cy="1147771"/>
      </dsp:txXfrm>
    </dsp:sp>
    <dsp:sp modelId="{995B9B32-1F69-4CC9-8D9C-64CAF39D55E8}">
      <dsp:nvSpPr>
        <dsp:cNvPr id="0" name=""/>
        <dsp:cNvSpPr/>
      </dsp:nvSpPr>
      <dsp:spPr>
        <a:xfrm>
          <a:off x="0" y="100603"/>
          <a:ext cx="1912355" cy="12051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5056307-6B33-40E3-8183-3BD777132F49}">
      <dsp:nvSpPr>
        <dsp:cNvPr id="0" name=""/>
        <dsp:cNvSpPr/>
      </dsp:nvSpPr>
      <dsp:spPr>
        <a:xfrm>
          <a:off x="6860255" y="355417"/>
          <a:ext cx="4865595" cy="114777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77424"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3600" b="0" i="0" kern="1200" dirty="0" smtClean="0">
              <a:latin typeface="Times New Roman" pitchFamily="18" charset="0"/>
              <a:ea typeface="+mn-ea"/>
              <a:cs typeface="Times New Roman" pitchFamily="18" charset="0"/>
            </a:rPr>
            <a:t>   </a:t>
          </a:r>
          <a:r>
            <a:rPr lang="ru-RU" sz="3200" b="1" i="0" kern="1200" dirty="0" smtClean="0">
              <a:solidFill>
                <a:srgbClr val="660033"/>
              </a:solidFill>
              <a:latin typeface="Times New Roman" pitchFamily="18" charset="0"/>
              <a:ea typeface="+mn-ea"/>
              <a:cs typeface="Times New Roman" pitchFamily="18" charset="0"/>
            </a:rPr>
            <a:t>Відеопіратство</a:t>
          </a:r>
        </a:p>
        <a:p>
          <a:pPr lvl="0" algn="l" defTabSz="844550">
            <a:lnSpc>
              <a:spcPct val="90000"/>
            </a:lnSpc>
            <a:spcBef>
              <a:spcPct val="0"/>
            </a:spcBef>
            <a:spcAft>
              <a:spcPct val="35000"/>
            </a:spcAft>
          </a:pPr>
          <a:endParaRPr lang="ru-RU" sz="2000" kern="1200" dirty="0"/>
        </a:p>
      </dsp:txBody>
      <dsp:txXfrm>
        <a:off x="6860255" y="355417"/>
        <a:ext cx="4865595" cy="1147771"/>
      </dsp:txXfrm>
    </dsp:sp>
    <dsp:sp modelId="{EA391E1A-1156-4BC0-B4BD-824F62EE77C4}">
      <dsp:nvSpPr>
        <dsp:cNvPr id="0" name=""/>
        <dsp:cNvSpPr/>
      </dsp:nvSpPr>
      <dsp:spPr>
        <a:xfrm>
          <a:off x="5685611" y="96540"/>
          <a:ext cx="2070448" cy="14977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EE1AFAB-B91E-4E6C-864B-A8FC9CA50E4A}">
      <dsp:nvSpPr>
        <dsp:cNvPr id="0" name=""/>
        <dsp:cNvSpPr/>
      </dsp:nvSpPr>
      <dsp:spPr>
        <a:xfrm>
          <a:off x="1378461" y="1887181"/>
          <a:ext cx="3672868" cy="114777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77424" tIns="121920" rIns="121920" bIns="1219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Піратство ПЗ</a:t>
          </a:r>
          <a:endParaRPr lang="ru-RU" sz="3200" b="1" i="0" kern="1200" dirty="0">
            <a:solidFill>
              <a:srgbClr val="660033"/>
            </a:solidFill>
            <a:latin typeface="Times New Roman" pitchFamily="18" charset="0"/>
            <a:ea typeface="+mn-ea"/>
            <a:cs typeface="Times New Roman" pitchFamily="18" charset="0"/>
          </a:endParaRPr>
        </a:p>
      </dsp:txBody>
      <dsp:txXfrm>
        <a:off x="1378461" y="1887181"/>
        <a:ext cx="3672868" cy="1147771"/>
      </dsp:txXfrm>
    </dsp:sp>
    <dsp:sp modelId="{466C932A-82AE-494B-933A-8FB00A59BB1E}">
      <dsp:nvSpPr>
        <dsp:cNvPr id="0" name=""/>
        <dsp:cNvSpPr/>
      </dsp:nvSpPr>
      <dsp:spPr>
        <a:xfrm>
          <a:off x="161521" y="1974451"/>
          <a:ext cx="1850201" cy="120515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94F5CC1-9A09-402F-B050-678D9B8AF438}">
      <dsp:nvSpPr>
        <dsp:cNvPr id="0" name=""/>
        <dsp:cNvSpPr/>
      </dsp:nvSpPr>
      <dsp:spPr>
        <a:xfrm>
          <a:off x="5198227" y="1941381"/>
          <a:ext cx="6007710" cy="114777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77424" tIns="121920" rIns="121920" bIns="121920" numCol="1" spcCol="1270" anchor="ctr"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Піратство відеоігор</a:t>
          </a:r>
          <a:endParaRPr lang="ru-RU" sz="3200" b="1" i="0" kern="1200" dirty="0">
            <a:solidFill>
              <a:srgbClr val="660033"/>
            </a:solidFill>
            <a:latin typeface="Times New Roman" pitchFamily="18" charset="0"/>
            <a:ea typeface="+mn-ea"/>
            <a:cs typeface="Times New Roman" pitchFamily="18" charset="0"/>
          </a:endParaRPr>
        </a:p>
      </dsp:txBody>
      <dsp:txXfrm>
        <a:off x="5198227" y="1941381"/>
        <a:ext cx="6007710" cy="1147771"/>
      </dsp:txXfrm>
    </dsp:sp>
    <dsp:sp modelId="{E31AA1BC-DB8A-4F8D-BDBD-67BBF99A0C32}">
      <dsp:nvSpPr>
        <dsp:cNvPr id="0" name=""/>
        <dsp:cNvSpPr/>
      </dsp:nvSpPr>
      <dsp:spPr>
        <a:xfrm>
          <a:off x="5219994" y="1833880"/>
          <a:ext cx="2023254" cy="146466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31E0199-6852-4818-A84B-369BA9628A7E}">
      <dsp:nvSpPr>
        <dsp:cNvPr id="0" name=""/>
        <dsp:cNvSpPr/>
      </dsp:nvSpPr>
      <dsp:spPr>
        <a:xfrm>
          <a:off x="3344234" y="3407651"/>
          <a:ext cx="6852910" cy="114777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77424" tIns="121920" rIns="121920" bIns="121920" numCol="1" spcCol="1270" anchor="ctr"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ru-RU" sz="3200" b="1" i="0" kern="1200" dirty="0" smtClean="0">
              <a:solidFill>
                <a:srgbClr val="660033"/>
              </a:solidFill>
              <a:latin typeface="Times New Roman" pitchFamily="18" charset="0"/>
              <a:ea typeface="+mn-ea"/>
              <a:cs typeface="Times New Roman" pitchFamily="18" charset="0"/>
            </a:rPr>
            <a:t>Піратство літературних творів</a:t>
          </a:r>
          <a:endParaRPr lang="ru-RU" sz="3200" b="1" i="0" kern="1200" dirty="0">
            <a:solidFill>
              <a:srgbClr val="660033"/>
            </a:solidFill>
            <a:latin typeface="Times New Roman" pitchFamily="18" charset="0"/>
            <a:ea typeface="+mn-ea"/>
            <a:cs typeface="Times New Roman" pitchFamily="18" charset="0"/>
          </a:endParaRPr>
        </a:p>
      </dsp:txBody>
      <dsp:txXfrm>
        <a:off x="3344234" y="3407651"/>
        <a:ext cx="6852910" cy="1147771"/>
      </dsp:txXfrm>
    </dsp:sp>
    <dsp:sp modelId="{7F88938D-33CD-4703-8025-0C8C2B7A5605}">
      <dsp:nvSpPr>
        <dsp:cNvPr id="0" name=""/>
        <dsp:cNvSpPr/>
      </dsp:nvSpPr>
      <dsp:spPr>
        <a:xfrm>
          <a:off x="1581702" y="3366985"/>
          <a:ext cx="2248169" cy="1205159"/>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6000" b="-36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C881-0198-4AA9-9C7F-958348446BEA}">
      <dsp:nvSpPr>
        <dsp:cNvPr id="0" name=""/>
        <dsp:cNvSpPr/>
      </dsp:nvSpPr>
      <dsp:spPr>
        <a:xfrm rot="16200000">
          <a:off x="-1211438" y="1211438"/>
          <a:ext cx="3976255" cy="1553378"/>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t" anchorCtr="0">
          <a:noAutofit/>
        </a:bodyPr>
        <a:lstStyle/>
        <a:p>
          <a:pPr lvl="0" algn="l" defTabSz="977900">
            <a:lnSpc>
              <a:spcPct val="90000"/>
            </a:lnSpc>
            <a:spcBef>
              <a:spcPct val="0"/>
            </a:spcBef>
            <a:spcAft>
              <a:spcPct val="35000"/>
            </a:spcAft>
          </a:pPr>
          <a:endParaRPr lang="ru-RU" sz="1200" kern="1200" dirty="0"/>
        </a:p>
        <a:p>
          <a:pPr marL="57150" lvl="1" indent="-57150" algn="l" defTabSz="400050">
            <a:lnSpc>
              <a:spcPct val="90000"/>
            </a:lnSpc>
            <a:spcBef>
              <a:spcPct val="0"/>
            </a:spcBef>
            <a:spcAft>
              <a:spcPct val="15000"/>
            </a:spcAft>
            <a:buChar char="••"/>
          </a:pPr>
          <a:endParaRPr lang="ru-RU" sz="900" kern="1200" dirty="0"/>
        </a:p>
        <a:p>
          <a:pPr marL="57150" lvl="1" indent="-57150" algn="ctr" defTabSz="400050">
            <a:lnSpc>
              <a:spcPct val="90000"/>
            </a:lnSpc>
            <a:spcBef>
              <a:spcPct val="0"/>
            </a:spcBef>
            <a:spcAft>
              <a:spcPct val="15000"/>
            </a:spcAft>
            <a:buChar char="••"/>
          </a:pPr>
          <a:endParaRPr lang="ru-RU" sz="900" kern="1200" dirty="0"/>
        </a:p>
      </dsp:txBody>
      <dsp:txXfrm rot="5400000">
        <a:off x="0" y="795251"/>
        <a:ext cx="1553378" cy="2385753"/>
      </dsp:txXfrm>
    </dsp:sp>
    <dsp:sp modelId="{E588B5AA-257A-4FF6-9DFC-F559B286561B}">
      <dsp:nvSpPr>
        <dsp:cNvPr id="0" name=""/>
        <dsp:cNvSpPr/>
      </dsp:nvSpPr>
      <dsp:spPr>
        <a:xfrm rot="16200000">
          <a:off x="466861" y="1211438"/>
          <a:ext cx="3976255" cy="1553378"/>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endParaRPr lang="ru-RU" sz="6500" kern="1200" dirty="0"/>
        </a:p>
      </dsp:txBody>
      <dsp:txXfrm rot="5400000">
        <a:off x="1678299" y="795251"/>
        <a:ext cx="1553378" cy="2385753"/>
      </dsp:txXfrm>
    </dsp:sp>
    <dsp:sp modelId="{5F86DA25-AD1B-4270-98B8-E7DD795A9C63}">
      <dsp:nvSpPr>
        <dsp:cNvPr id="0" name=""/>
        <dsp:cNvSpPr/>
      </dsp:nvSpPr>
      <dsp:spPr>
        <a:xfrm rot="16200000">
          <a:off x="2136743" y="1211438"/>
          <a:ext cx="3976255" cy="1553378"/>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endParaRPr lang="ru-RU" sz="2400" b="1" i="1" kern="1200" dirty="0">
            <a:solidFill>
              <a:srgbClr val="660033"/>
            </a:solidFill>
            <a:latin typeface="Times New Roman" pitchFamily="18" charset="0"/>
            <a:ea typeface="+mn-ea"/>
            <a:cs typeface="Times New Roman" pitchFamily="18" charset="0"/>
          </a:endParaRPr>
        </a:p>
      </dsp:txBody>
      <dsp:txXfrm rot="5400000">
        <a:off x="3348181" y="795251"/>
        <a:ext cx="1553378" cy="2385753"/>
      </dsp:txXfrm>
    </dsp:sp>
    <dsp:sp modelId="{46686709-DBB6-4820-B0D1-F3A4C9097FDF}">
      <dsp:nvSpPr>
        <dsp:cNvPr id="0" name=""/>
        <dsp:cNvSpPr/>
      </dsp:nvSpPr>
      <dsp:spPr>
        <a:xfrm rot="16200000">
          <a:off x="3806626" y="1211438"/>
          <a:ext cx="3976255" cy="1553378"/>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endParaRPr lang="ru-RU" sz="6500" kern="1200" dirty="0"/>
        </a:p>
      </dsp:txBody>
      <dsp:txXfrm rot="5400000">
        <a:off x="5018064" y="795251"/>
        <a:ext cx="1553378" cy="2385753"/>
      </dsp:txXfrm>
    </dsp:sp>
    <dsp:sp modelId="{640033B5-29C8-4330-92F0-88FCB95BC720}">
      <dsp:nvSpPr>
        <dsp:cNvPr id="0" name=""/>
        <dsp:cNvSpPr/>
      </dsp:nvSpPr>
      <dsp:spPr>
        <a:xfrm rot="16200000">
          <a:off x="5476506" y="1211438"/>
          <a:ext cx="3976255" cy="1553378"/>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endParaRPr lang="ru-RU" sz="6500" kern="1200" dirty="0"/>
        </a:p>
      </dsp:txBody>
      <dsp:txXfrm rot="5400000">
        <a:off x="6687944" y="795251"/>
        <a:ext cx="1553378" cy="2385753"/>
      </dsp:txXfrm>
    </dsp:sp>
    <dsp:sp modelId="{89C76138-6BAD-40B1-B352-85CB182B0B43}">
      <dsp:nvSpPr>
        <dsp:cNvPr id="0" name=""/>
        <dsp:cNvSpPr/>
      </dsp:nvSpPr>
      <dsp:spPr>
        <a:xfrm rot="16200000">
          <a:off x="7173444" y="1211438"/>
          <a:ext cx="3976255" cy="1553378"/>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0" tIns="0" rIns="412750" bIns="0" numCol="1" spcCol="1270" anchor="t" anchorCtr="0">
          <a:noAutofit/>
        </a:bodyPr>
        <a:lstStyle/>
        <a:p>
          <a:pPr lvl="0" algn="l" defTabSz="2889250">
            <a:lnSpc>
              <a:spcPct val="90000"/>
            </a:lnSpc>
            <a:spcBef>
              <a:spcPct val="0"/>
            </a:spcBef>
            <a:spcAft>
              <a:spcPct val="35000"/>
            </a:spcAft>
          </a:pPr>
          <a:endParaRPr lang="ru-RU" sz="6500" kern="1200" dirty="0"/>
        </a:p>
        <a:p>
          <a:pPr marL="285750" lvl="1" indent="-285750" algn="l" defTabSz="2266950">
            <a:lnSpc>
              <a:spcPct val="90000"/>
            </a:lnSpc>
            <a:spcBef>
              <a:spcPct val="0"/>
            </a:spcBef>
            <a:spcAft>
              <a:spcPct val="15000"/>
            </a:spcAft>
            <a:buChar char="••"/>
          </a:pPr>
          <a:endParaRPr lang="ru-RU" sz="5100" kern="1200" dirty="0"/>
        </a:p>
      </dsp:txBody>
      <dsp:txXfrm rot="5400000">
        <a:off x="8384882" y="795251"/>
        <a:ext cx="1553378" cy="2385753"/>
      </dsp:txXfrm>
    </dsp:sp>
    <dsp:sp modelId="{09CEF104-8BBB-42D0-ABE2-AD4ABCB929DD}">
      <dsp:nvSpPr>
        <dsp:cNvPr id="0" name=""/>
        <dsp:cNvSpPr/>
      </dsp:nvSpPr>
      <dsp:spPr>
        <a:xfrm rot="16200000">
          <a:off x="8824688" y="1211438"/>
          <a:ext cx="3976255" cy="1553378"/>
        </a:xfrm>
        <a:prstGeom prst="flowChartManualOperati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endParaRPr lang="ru-RU" sz="6500" kern="1200" dirty="0"/>
        </a:p>
      </dsp:txBody>
      <dsp:txXfrm rot="5400000">
        <a:off x="10036126" y="795251"/>
        <a:ext cx="1553378" cy="238575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307627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88111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276238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172464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290690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241180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8" name="Footer Placeholder 7"/>
          <p:cNvSpPr>
            <a:spLocks noGrp="1"/>
          </p:cNvSpPr>
          <p:nvPr>
            <p:ph type="ftr" sz="quarter" idx="11"/>
          </p:nvPr>
        </p:nvSpPr>
        <p:spPr>
          <a:xfrm>
            <a:off x="561111" y="6391838"/>
            <a:ext cx="3644282" cy="304801"/>
          </a:xfrm>
        </p:spPr>
        <p:txBody>
          <a:bodyPr/>
          <a:lstStyle/>
          <a:p>
            <a:endParaRPr lang="uk-UA" dirty="0"/>
          </a:p>
        </p:txBody>
      </p:sp>
      <p:sp>
        <p:nvSpPr>
          <p:cNvPr id="9" name="Slide Number Placeholder 8"/>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143511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371424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127383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4753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353480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349571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412771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398808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142575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81136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dirty="0"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98AAC7-CA23-436E-B4B1-9761995013B0}" type="datetimeFigureOut">
              <a:rPr lang="uk-UA" smtClean="0"/>
              <a:t>09.02.2018</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868652F-C9CA-4E89-A400-F73D7647522E}" type="slidenum">
              <a:rPr lang="uk-UA" smtClean="0"/>
              <a:t>‹#›</a:t>
            </a:fld>
            <a:endParaRPr lang="uk-UA" dirty="0"/>
          </a:p>
        </p:txBody>
      </p:sp>
    </p:spTree>
    <p:extLst>
      <p:ext uri="{BB962C8B-B14F-4D97-AF65-F5344CB8AC3E}">
        <p14:creationId xmlns:p14="http://schemas.microsoft.com/office/powerpoint/2010/main" val="384572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998AAC7-CA23-436E-B4B1-9761995013B0}" type="datetimeFigureOut">
              <a:rPr lang="uk-UA" smtClean="0"/>
              <a:t>09.02.2018</a:t>
            </a:fld>
            <a:endParaRPr lang="uk-UA"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868652F-C9CA-4E89-A400-F73D7647522E}" type="slidenum">
              <a:rPr lang="uk-UA" smtClean="0"/>
              <a:t>‹#›</a:t>
            </a:fld>
            <a:endParaRPr lang="uk-UA" dirty="0"/>
          </a:p>
        </p:txBody>
      </p:sp>
    </p:spTree>
    <p:extLst>
      <p:ext uri="{BB962C8B-B14F-4D97-AF65-F5344CB8AC3E}">
        <p14:creationId xmlns:p14="http://schemas.microsoft.com/office/powerpoint/2010/main" val="14610850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6182" y="700424"/>
            <a:ext cx="9227128" cy="2416849"/>
          </a:xfrm>
        </p:spPr>
        <p:txBody>
          <a:bodyPr/>
          <a:lstStyle/>
          <a:p>
            <a:pPr algn="ctr"/>
            <a:r>
              <a:rPr lang="uk-UA" sz="6900" dirty="0" smtClean="0"/>
              <a:t>Веб-квест </a:t>
            </a:r>
            <a:br>
              <a:rPr lang="uk-UA" sz="6900" dirty="0" smtClean="0"/>
            </a:br>
            <a:r>
              <a:rPr lang="uk-UA" sz="6900" dirty="0" smtClean="0"/>
              <a:t>«Безпека в </a:t>
            </a:r>
            <a:r>
              <a:rPr lang="en-US" sz="6900" dirty="0" smtClean="0"/>
              <a:t>Internet</a:t>
            </a:r>
            <a:r>
              <a:rPr lang="uk-UA" sz="6900" dirty="0" smtClean="0"/>
              <a:t>»</a:t>
            </a:r>
            <a:endParaRPr lang="uk-UA" sz="6900" dirty="0"/>
          </a:p>
        </p:txBody>
      </p:sp>
      <p:sp>
        <p:nvSpPr>
          <p:cNvPr id="3" name="Подзаголовок 2"/>
          <p:cNvSpPr>
            <a:spLocks noGrp="1"/>
          </p:cNvSpPr>
          <p:nvPr>
            <p:ph type="subTitle" idx="1"/>
          </p:nvPr>
        </p:nvSpPr>
        <p:spPr>
          <a:xfrm>
            <a:off x="793639" y="3953033"/>
            <a:ext cx="8825658" cy="861420"/>
          </a:xfrm>
        </p:spPr>
        <p:txBody>
          <a:bodyPr>
            <a:noAutofit/>
          </a:bodyPr>
          <a:lstStyle/>
          <a:p>
            <a:pPr algn="ctr"/>
            <a:r>
              <a:rPr lang="uk-UA" sz="6000" b="1" i="1" dirty="0" smtClean="0">
                <a:solidFill>
                  <a:srgbClr val="FFFF00"/>
                </a:solidFill>
              </a:rPr>
              <a:t>«Юристи»</a:t>
            </a:r>
            <a:endParaRPr lang="uk-UA" sz="6000" b="1" i="1" dirty="0">
              <a:solidFill>
                <a:srgbClr val="FFFF00"/>
              </a:solidFill>
            </a:endParaRPr>
          </a:p>
        </p:txBody>
      </p:sp>
      <p:sp>
        <p:nvSpPr>
          <p:cNvPr id="6" name="AutoShape 4" descr="Результат пошуку зображень за запитом &quot;юристи&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7" descr="Результат пошуку зображень за запитом &quot;юристи&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796" y="3247591"/>
            <a:ext cx="4238625" cy="3133725"/>
          </a:xfrm>
          <a:prstGeom prst="rect">
            <a:avLst/>
          </a:prstGeom>
        </p:spPr>
      </p:pic>
    </p:spTree>
    <p:extLst>
      <p:ext uri="{BB962C8B-B14F-4D97-AF65-F5344CB8AC3E}">
        <p14:creationId xmlns:p14="http://schemas.microsoft.com/office/powerpoint/2010/main" val="1711674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a:t>Відеопіратство</a:t>
            </a:r>
            <a:r>
              <a:rPr lang="uk-UA" sz="4800" dirty="0"/>
              <a:t/>
            </a:r>
            <a:br>
              <a:rPr lang="uk-UA" sz="4800" dirty="0"/>
            </a:br>
            <a:endParaRPr lang="ru-RU" sz="4800" dirty="0"/>
          </a:p>
        </p:txBody>
      </p:sp>
      <p:sp>
        <p:nvSpPr>
          <p:cNvPr id="3" name="Объект 2"/>
          <p:cNvSpPr>
            <a:spLocks noGrp="1"/>
          </p:cNvSpPr>
          <p:nvPr>
            <p:ph idx="4294967295"/>
          </p:nvPr>
        </p:nvSpPr>
        <p:spPr>
          <a:xfrm>
            <a:off x="96983" y="2187863"/>
            <a:ext cx="7966362" cy="3610579"/>
          </a:xfrm>
        </p:spPr>
        <p:txBody>
          <a:bodyPr>
            <a:normAutofit/>
          </a:bodyPr>
          <a:lstStyle/>
          <a:p>
            <a:pPr algn="ctr">
              <a:buFont typeface="Wingdings" pitchFamily="2" charset="2"/>
              <a:buChar char="ü"/>
            </a:pPr>
            <a:r>
              <a:rPr lang="ru-RU" sz="3000" dirty="0">
                <a:solidFill>
                  <a:schemeClr val="tx2">
                    <a:lumMod val="75000"/>
                  </a:schemeClr>
                </a:solidFill>
                <a:latin typeface="Times New Roman" pitchFamily="18" charset="0"/>
                <a:cs typeface="Times New Roman" pitchFamily="18" charset="0"/>
              </a:rPr>
              <a:t>Якість запису може досить вагомо поступатися ліцензійному, бо «пірати», керуючись бажанням якнайскоріше випустити фільм у продаж, випускають його «екранну» копію, що знята камерою прямо у залі кінотеатру. Зрозуміло, що якість такої копії набагато </a:t>
            </a:r>
            <a:r>
              <a:rPr lang="ru-RU" sz="3000" dirty="0" smtClean="0">
                <a:solidFill>
                  <a:schemeClr val="tx2">
                    <a:lumMod val="75000"/>
                  </a:schemeClr>
                </a:solidFill>
                <a:latin typeface="Times New Roman" pitchFamily="18" charset="0"/>
                <a:cs typeface="Times New Roman" pitchFamily="18" charset="0"/>
              </a:rPr>
              <a:t>нижча.</a:t>
            </a:r>
            <a:endParaRPr lang="uk-UA" sz="3000" dirty="0">
              <a:solidFill>
                <a:schemeClr val="tx2">
                  <a:lumMod val="75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636" y="3635900"/>
            <a:ext cx="4014046" cy="2662542"/>
          </a:xfrm>
          <a:prstGeom prst="rect">
            <a:avLst/>
          </a:prstGeom>
          <a:ln>
            <a:noFill/>
          </a:ln>
          <a:effectLst>
            <a:softEdge rad="112500"/>
          </a:effectLst>
        </p:spPr>
      </p:pic>
    </p:spTree>
    <p:extLst>
      <p:ext uri="{BB962C8B-B14F-4D97-AF65-F5344CB8AC3E}">
        <p14:creationId xmlns:p14="http://schemas.microsoft.com/office/powerpoint/2010/main" val="343881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4763" y="1510145"/>
            <a:ext cx="11083635" cy="1181867"/>
          </a:xfrm>
        </p:spPr>
        <p:txBody>
          <a:bodyPr/>
          <a:lstStyle/>
          <a:p>
            <a:r>
              <a:rPr lang="uk-UA" sz="4800" b="1" dirty="0"/>
              <a:t/>
            </a:r>
            <a:br>
              <a:rPr lang="uk-UA" sz="4800" b="1" dirty="0"/>
            </a:br>
            <a:endParaRPr lang="ru-RU" sz="4800" b="1" dirty="0"/>
          </a:p>
        </p:txBody>
      </p:sp>
      <p:sp>
        <p:nvSpPr>
          <p:cNvPr id="4" name="Прямоугольник 3"/>
          <p:cNvSpPr/>
          <p:nvPr/>
        </p:nvSpPr>
        <p:spPr>
          <a:xfrm>
            <a:off x="2672508" y="613927"/>
            <a:ext cx="5569526" cy="830997"/>
          </a:xfrm>
          <a:prstGeom prst="rect">
            <a:avLst/>
          </a:prstGeom>
        </p:spPr>
        <p:txBody>
          <a:bodyPr wrap="square">
            <a:spAutoFit/>
          </a:bodyPr>
          <a:lstStyle/>
          <a:p>
            <a:pPr algn="ctr"/>
            <a:r>
              <a:rPr lang="ru-RU" sz="4800" dirty="0">
                <a:solidFill>
                  <a:schemeClr val="bg2"/>
                </a:solidFill>
                <a:latin typeface="+mj-lt"/>
                <a:ea typeface="+mj-ea"/>
                <a:cs typeface="+mj-cs"/>
              </a:rPr>
              <a:t>Відеопіратство</a:t>
            </a:r>
          </a:p>
        </p:txBody>
      </p:sp>
      <p:graphicFrame>
        <p:nvGraphicFramePr>
          <p:cNvPr id="5" name="Схема 4"/>
          <p:cNvGraphicFramePr/>
          <p:nvPr>
            <p:extLst>
              <p:ext uri="{D42A27DB-BD31-4B8C-83A1-F6EECF244321}">
                <p14:modId xmlns:p14="http://schemas.microsoft.com/office/powerpoint/2010/main" val="2362023538"/>
              </p:ext>
            </p:extLst>
          </p:nvPr>
        </p:nvGraphicFramePr>
        <p:xfrm>
          <a:off x="311549" y="2348153"/>
          <a:ext cx="11589505" cy="397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rot="19058247">
            <a:off x="6873073" y="4180567"/>
            <a:ext cx="1870544" cy="584775"/>
          </a:xfrm>
          <a:prstGeom prst="rect">
            <a:avLst/>
          </a:prstGeom>
        </p:spPr>
        <p:txBody>
          <a:bodyPr wrap="square">
            <a:spAutoFit/>
          </a:bodyPr>
          <a:lstStyle/>
          <a:p>
            <a:pPr algn="ctr"/>
            <a:r>
              <a:rPr lang="ru-RU" sz="3200" b="1" i="1" dirty="0" smtClean="0">
                <a:solidFill>
                  <a:srgbClr val="660033"/>
                </a:solidFill>
                <a:latin typeface="Times New Roman" pitchFamily="18" charset="0"/>
                <a:cs typeface="Times New Roman" pitchFamily="18" charset="0"/>
              </a:rPr>
              <a:t>«</a:t>
            </a:r>
            <a:r>
              <a:rPr lang="ru-RU" sz="3200" b="1" i="1" dirty="0">
                <a:solidFill>
                  <a:srgbClr val="660033"/>
                </a:solidFill>
                <a:latin typeface="Times New Roman" pitchFamily="18" charset="0"/>
                <a:cs typeface="Times New Roman" pitchFamily="18" charset="0"/>
              </a:rPr>
              <a:t>Рулон»</a:t>
            </a:r>
          </a:p>
        </p:txBody>
      </p:sp>
      <p:sp>
        <p:nvSpPr>
          <p:cNvPr id="7" name="TextBox 6"/>
          <p:cNvSpPr txBox="1"/>
          <p:nvPr/>
        </p:nvSpPr>
        <p:spPr>
          <a:xfrm rot="20187268">
            <a:off x="124692" y="3556822"/>
            <a:ext cx="1663965" cy="1200329"/>
          </a:xfrm>
          <a:prstGeom prst="rect">
            <a:avLst/>
          </a:prstGeom>
          <a:noFill/>
        </p:spPr>
        <p:txBody>
          <a:bodyPr wrap="square" rtlCol="0">
            <a:spAutoFit/>
          </a:bodyPr>
          <a:lstStyle/>
          <a:p>
            <a:pPr lvl="0" algn="ctr"/>
            <a:r>
              <a:rPr lang="ru-RU" sz="2400" b="1" i="1" dirty="0">
                <a:solidFill>
                  <a:srgbClr val="660033"/>
                </a:solidFill>
                <a:latin typeface="Times New Roman" pitchFamily="18" charset="0"/>
                <a:cs typeface="Times New Roman" pitchFamily="18" charset="0"/>
              </a:rPr>
              <a:t>Камріп</a:t>
            </a:r>
            <a:r>
              <a:rPr lang="ru-RU" sz="2400" b="1" i="1" dirty="0">
                <a:solidFill>
                  <a:schemeClr val="accent6">
                    <a:lumMod val="50000"/>
                  </a:schemeClr>
                </a:solidFill>
                <a:latin typeface="Times New Roman" pitchFamily="18" charset="0"/>
                <a:cs typeface="Times New Roman" pitchFamily="18" charset="0"/>
              </a:rPr>
              <a:t> (</a:t>
            </a:r>
            <a:r>
              <a:rPr lang="ru-RU" sz="2400" b="1" dirty="0">
                <a:solidFill>
                  <a:srgbClr val="660033"/>
                </a:solidFill>
                <a:latin typeface="Times New Roman" pitchFamily="18" charset="0"/>
                <a:cs typeface="Times New Roman" pitchFamily="18" charset="0"/>
              </a:rPr>
              <a:t>CAMRip</a:t>
            </a:r>
            <a:r>
              <a:rPr lang="ru-RU" sz="2400" b="1" i="1" dirty="0">
                <a:solidFill>
                  <a:schemeClr val="accent6">
                    <a:lumMod val="50000"/>
                  </a:schemeClr>
                </a:solidFill>
                <a:latin typeface="Times New Roman" pitchFamily="18" charset="0"/>
                <a:cs typeface="Times New Roman" pitchFamily="18" charset="0"/>
              </a:rPr>
              <a:t>)</a:t>
            </a:r>
            <a:endParaRPr lang="ru-RU" sz="2400" b="1" dirty="0">
              <a:solidFill>
                <a:schemeClr val="accent6">
                  <a:lumMod val="50000"/>
                </a:schemeClr>
              </a:solidFill>
            </a:endParaRPr>
          </a:p>
          <a:p>
            <a:endParaRPr lang="ru-RU" sz="2400" dirty="0"/>
          </a:p>
        </p:txBody>
      </p:sp>
      <p:sp>
        <p:nvSpPr>
          <p:cNvPr id="8" name="TextBox 7"/>
          <p:cNvSpPr txBox="1"/>
          <p:nvPr/>
        </p:nvSpPr>
        <p:spPr>
          <a:xfrm rot="19395881">
            <a:off x="5274320" y="4562165"/>
            <a:ext cx="1663965" cy="830997"/>
          </a:xfrm>
          <a:prstGeom prst="rect">
            <a:avLst/>
          </a:prstGeom>
          <a:noFill/>
        </p:spPr>
        <p:txBody>
          <a:bodyPr wrap="square" rtlCol="0">
            <a:spAutoFit/>
          </a:bodyPr>
          <a:lstStyle/>
          <a:p>
            <a:pPr lvl="0" algn="ctr"/>
            <a:r>
              <a:rPr lang="ru-RU" sz="2400" b="1" i="1" dirty="0">
                <a:solidFill>
                  <a:srgbClr val="660033"/>
                </a:solidFill>
                <a:latin typeface="Times New Roman" pitchFamily="18" charset="0"/>
                <a:cs typeface="Times New Roman" pitchFamily="18" charset="0"/>
              </a:rPr>
              <a:t>Воркпрінт</a:t>
            </a:r>
          </a:p>
          <a:p>
            <a:endParaRPr lang="ru-RU" sz="2400" dirty="0"/>
          </a:p>
        </p:txBody>
      </p:sp>
      <p:sp>
        <p:nvSpPr>
          <p:cNvPr id="9" name="Прямоугольник 8"/>
          <p:cNvSpPr/>
          <p:nvPr/>
        </p:nvSpPr>
        <p:spPr>
          <a:xfrm rot="19242582">
            <a:off x="8584159" y="3824992"/>
            <a:ext cx="1918992" cy="1200329"/>
          </a:xfrm>
          <a:prstGeom prst="rect">
            <a:avLst/>
          </a:prstGeom>
        </p:spPr>
        <p:txBody>
          <a:bodyPr wrap="square">
            <a:spAutoFit/>
          </a:bodyPr>
          <a:lstStyle/>
          <a:p>
            <a:pPr lvl="0" algn="ctr"/>
            <a:r>
              <a:rPr lang="ru-RU" sz="3600" b="1" i="1" dirty="0" smtClean="0">
                <a:solidFill>
                  <a:srgbClr val="660033"/>
                </a:solidFill>
                <a:latin typeface="Times New Roman" pitchFamily="18" charset="0"/>
                <a:cs typeface="Times New Roman" pitchFamily="18" charset="0"/>
              </a:rPr>
              <a:t>«</a:t>
            </a:r>
            <a:r>
              <a:rPr lang="ru-RU" sz="2400" b="1" i="1" dirty="0">
                <a:solidFill>
                  <a:srgbClr val="660033"/>
                </a:solidFill>
                <a:latin typeface="Times New Roman" pitchFamily="18" charset="0"/>
                <a:cs typeface="Times New Roman" pitchFamily="18" charset="0"/>
              </a:rPr>
              <a:t>Скрінер</a:t>
            </a:r>
            <a:r>
              <a:rPr lang="ru-RU" sz="3600" b="1" i="1" dirty="0">
                <a:solidFill>
                  <a:srgbClr val="660033"/>
                </a:solidFill>
                <a:latin typeface="Times New Roman" pitchFamily="18" charset="0"/>
                <a:cs typeface="Times New Roman" pitchFamily="18" charset="0"/>
              </a:rPr>
              <a:t>»</a:t>
            </a:r>
          </a:p>
          <a:p>
            <a:endParaRPr lang="ru-RU" sz="3600" b="1" i="1" dirty="0">
              <a:solidFill>
                <a:srgbClr val="660033"/>
              </a:solidFill>
              <a:latin typeface="Times New Roman" pitchFamily="18" charset="0"/>
              <a:cs typeface="Times New Roman" pitchFamily="18" charset="0"/>
            </a:endParaRPr>
          </a:p>
        </p:txBody>
      </p:sp>
      <p:sp>
        <p:nvSpPr>
          <p:cNvPr id="10" name="TextBox 9"/>
          <p:cNvSpPr txBox="1"/>
          <p:nvPr/>
        </p:nvSpPr>
        <p:spPr>
          <a:xfrm rot="19910574">
            <a:off x="1850591" y="3928718"/>
            <a:ext cx="1861572" cy="1200329"/>
          </a:xfrm>
          <a:prstGeom prst="rect">
            <a:avLst/>
          </a:prstGeom>
          <a:noFill/>
        </p:spPr>
        <p:txBody>
          <a:bodyPr wrap="square" rtlCol="0">
            <a:spAutoFit/>
          </a:bodyPr>
          <a:lstStyle/>
          <a:p>
            <a:pPr lvl="0" algn="ctr"/>
            <a:r>
              <a:rPr lang="ru-RU" sz="2400" b="1" i="1" dirty="0">
                <a:solidFill>
                  <a:srgbClr val="660033"/>
                </a:solidFill>
                <a:latin typeface="Times New Roman" pitchFamily="18" charset="0"/>
                <a:cs typeface="Times New Roman" pitchFamily="18" charset="0"/>
              </a:rPr>
              <a:t>Телесінк</a:t>
            </a:r>
            <a:r>
              <a:rPr lang="ru-RU" sz="2400" dirty="0">
                <a:solidFill>
                  <a:schemeClr val="tx2">
                    <a:lumMod val="75000"/>
                  </a:schemeClr>
                </a:solidFill>
                <a:latin typeface="Times New Roman" pitchFamily="18" charset="0"/>
                <a:cs typeface="Times New Roman" pitchFamily="18" charset="0"/>
              </a:rPr>
              <a:t> </a:t>
            </a:r>
            <a:endParaRPr lang="ru-RU" sz="2400" dirty="0" smtClean="0">
              <a:solidFill>
                <a:schemeClr val="tx2">
                  <a:lumMod val="75000"/>
                </a:schemeClr>
              </a:solidFill>
              <a:latin typeface="Times New Roman" pitchFamily="18" charset="0"/>
              <a:cs typeface="Times New Roman" pitchFamily="18" charset="0"/>
            </a:endParaRPr>
          </a:p>
          <a:p>
            <a:pPr lvl="0" algn="ctr"/>
            <a:r>
              <a:rPr lang="ru-RU" sz="2400" b="1" dirty="0" smtClean="0">
                <a:solidFill>
                  <a:schemeClr val="tx2">
                    <a:lumMod val="75000"/>
                  </a:schemeClr>
                </a:solidFill>
                <a:latin typeface="Times New Roman" pitchFamily="18" charset="0"/>
                <a:cs typeface="Times New Roman" pitchFamily="18" charset="0"/>
              </a:rPr>
              <a:t>(</a:t>
            </a:r>
            <a:r>
              <a:rPr lang="ru-RU" sz="2400" b="1" dirty="0" smtClean="0">
                <a:solidFill>
                  <a:srgbClr val="660033"/>
                </a:solidFill>
                <a:latin typeface="Times New Roman" pitchFamily="18" charset="0"/>
                <a:cs typeface="Times New Roman" pitchFamily="18" charset="0"/>
              </a:rPr>
              <a:t>TeleSync</a:t>
            </a:r>
            <a:r>
              <a:rPr lang="ru-RU" sz="2400" b="1" dirty="0">
                <a:solidFill>
                  <a:srgbClr val="660033"/>
                </a:solidFill>
                <a:latin typeface="Times New Roman" pitchFamily="18" charset="0"/>
                <a:cs typeface="Times New Roman" pitchFamily="18" charset="0"/>
              </a:rPr>
              <a:t>)</a:t>
            </a:r>
            <a:r>
              <a:rPr lang="ru-RU" sz="2400" dirty="0">
                <a:solidFill>
                  <a:schemeClr val="tx2">
                    <a:lumMod val="75000"/>
                  </a:schemeClr>
                </a:solidFill>
                <a:latin typeface="Times New Roman" pitchFamily="18" charset="0"/>
                <a:cs typeface="Times New Roman" pitchFamily="18" charset="0"/>
              </a:rPr>
              <a:t> </a:t>
            </a:r>
            <a:endParaRPr lang="ru-RU" sz="2400" b="1" dirty="0">
              <a:solidFill>
                <a:schemeClr val="accent6">
                  <a:lumMod val="50000"/>
                </a:schemeClr>
              </a:solidFill>
            </a:endParaRPr>
          </a:p>
          <a:p>
            <a:endParaRPr lang="ru-RU" sz="2400" dirty="0"/>
          </a:p>
        </p:txBody>
      </p:sp>
      <p:sp>
        <p:nvSpPr>
          <p:cNvPr id="11" name="Скругленный прямоугольник 10"/>
          <p:cNvSpPr/>
          <p:nvPr/>
        </p:nvSpPr>
        <p:spPr>
          <a:xfrm>
            <a:off x="879197" y="1417215"/>
            <a:ext cx="9836727" cy="692727"/>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solidFill>
                  <a:schemeClr val="accent1">
                    <a:lumMod val="75000"/>
                  </a:schemeClr>
                </a:solidFill>
              </a:rPr>
              <a:t>Основні джерела , отримання копії фільмів</a:t>
            </a:r>
            <a:endParaRPr lang="ru-RU" sz="2800" dirty="0">
              <a:solidFill>
                <a:schemeClr val="accent1">
                  <a:lumMod val="75000"/>
                </a:schemeClr>
              </a:solidFill>
            </a:endParaRPr>
          </a:p>
        </p:txBody>
      </p:sp>
      <p:sp>
        <p:nvSpPr>
          <p:cNvPr id="12" name="Прямоугольник 11"/>
          <p:cNvSpPr/>
          <p:nvPr/>
        </p:nvSpPr>
        <p:spPr>
          <a:xfrm rot="19225691">
            <a:off x="10138695" y="3934686"/>
            <a:ext cx="1856073" cy="1200329"/>
          </a:xfrm>
          <a:prstGeom prst="rect">
            <a:avLst/>
          </a:prstGeom>
        </p:spPr>
        <p:txBody>
          <a:bodyPr wrap="square">
            <a:spAutoFit/>
          </a:bodyPr>
          <a:lstStyle/>
          <a:p>
            <a:pPr lvl="0" algn="ctr"/>
            <a:r>
              <a:rPr lang="ru-RU" sz="2400" b="1" i="1" dirty="0">
                <a:solidFill>
                  <a:srgbClr val="660033"/>
                </a:solidFill>
                <a:latin typeface="Times New Roman" pitchFamily="18" charset="0"/>
                <a:cs typeface="Times New Roman" pitchFamily="18" charset="0"/>
              </a:rPr>
              <a:t>DVD-ріп </a:t>
            </a:r>
            <a:endParaRPr lang="ru-RU" sz="2400" b="1" i="1" dirty="0" smtClean="0">
              <a:solidFill>
                <a:srgbClr val="660033"/>
              </a:solidFill>
              <a:latin typeface="Times New Roman" pitchFamily="18" charset="0"/>
              <a:cs typeface="Times New Roman" pitchFamily="18" charset="0"/>
            </a:endParaRPr>
          </a:p>
          <a:p>
            <a:pPr lvl="0" algn="ctr"/>
            <a:r>
              <a:rPr lang="ru-RU" sz="2400" b="1" i="1" dirty="0" smtClean="0">
                <a:solidFill>
                  <a:srgbClr val="660033"/>
                </a:solidFill>
                <a:latin typeface="Times New Roman" pitchFamily="18" charset="0"/>
                <a:cs typeface="Times New Roman" pitchFamily="18" charset="0"/>
              </a:rPr>
              <a:t>(</a:t>
            </a:r>
            <a:r>
              <a:rPr lang="ru-RU" sz="2400" b="1" i="1" dirty="0">
                <a:solidFill>
                  <a:srgbClr val="660033"/>
                </a:solidFill>
                <a:latin typeface="Times New Roman" pitchFamily="18" charset="0"/>
                <a:cs typeface="Times New Roman" pitchFamily="18" charset="0"/>
              </a:rPr>
              <a:t>DVD-Rip), </a:t>
            </a:r>
            <a:endParaRPr lang="ru-RU" sz="2400" b="1" i="1" dirty="0" smtClean="0">
              <a:solidFill>
                <a:srgbClr val="660033"/>
              </a:solidFill>
              <a:latin typeface="Times New Roman" pitchFamily="18" charset="0"/>
              <a:cs typeface="Times New Roman" pitchFamily="18" charset="0"/>
            </a:endParaRPr>
          </a:p>
          <a:p>
            <a:pPr lvl="0" algn="ctr"/>
            <a:r>
              <a:rPr lang="ru-RU" sz="2400" b="1" i="1" dirty="0" smtClean="0">
                <a:solidFill>
                  <a:srgbClr val="660033"/>
                </a:solidFill>
                <a:latin typeface="Times New Roman" pitchFamily="18" charset="0"/>
                <a:cs typeface="Times New Roman" pitchFamily="18" charset="0"/>
              </a:rPr>
              <a:t>BDRip</a:t>
            </a:r>
            <a:endParaRPr lang="ru-RU" sz="2400" b="1" i="1" dirty="0">
              <a:solidFill>
                <a:srgbClr val="660033"/>
              </a:solidFill>
              <a:latin typeface="Times New Roman" pitchFamily="18" charset="0"/>
              <a:cs typeface="Times New Roman" pitchFamily="18" charset="0"/>
            </a:endParaRPr>
          </a:p>
        </p:txBody>
      </p:sp>
      <p:sp>
        <p:nvSpPr>
          <p:cNvPr id="3" name="TextBox 2"/>
          <p:cNvSpPr txBox="1"/>
          <p:nvPr/>
        </p:nvSpPr>
        <p:spPr>
          <a:xfrm rot="20171131">
            <a:off x="3661540" y="3620232"/>
            <a:ext cx="1685894" cy="1477328"/>
          </a:xfrm>
          <a:prstGeom prst="rect">
            <a:avLst/>
          </a:prstGeom>
          <a:noFill/>
        </p:spPr>
        <p:txBody>
          <a:bodyPr wrap="square" rtlCol="0">
            <a:spAutoFit/>
          </a:bodyPr>
          <a:lstStyle/>
          <a:p>
            <a:pPr lvl="0" algn="ctr"/>
            <a:r>
              <a:rPr lang="ru-RU" sz="2400" b="1" i="1" dirty="0">
                <a:solidFill>
                  <a:srgbClr val="660033"/>
                </a:solidFill>
                <a:latin typeface="Times New Roman" pitchFamily="18" charset="0"/>
                <a:cs typeface="Times New Roman" pitchFamily="18" charset="0"/>
              </a:rPr>
              <a:t>ТВ-ріп </a:t>
            </a:r>
          </a:p>
          <a:p>
            <a:pPr lvl="0" algn="ctr"/>
            <a:r>
              <a:rPr lang="ru-RU" sz="2400" b="1" i="1" dirty="0">
                <a:solidFill>
                  <a:srgbClr val="660033"/>
                </a:solidFill>
                <a:latin typeface="Times New Roman" pitchFamily="18" charset="0"/>
                <a:cs typeface="Times New Roman" pitchFamily="18" charset="0"/>
              </a:rPr>
              <a:t>(TV-rip), </a:t>
            </a:r>
          </a:p>
          <a:p>
            <a:pPr lvl="0" algn="ctr"/>
            <a:r>
              <a:rPr lang="ru-RU" sz="2400" b="1" i="1" dirty="0">
                <a:solidFill>
                  <a:srgbClr val="660033"/>
                </a:solidFill>
                <a:latin typeface="Times New Roman" pitchFamily="18" charset="0"/>
                <a:cs typeface="Times New Roman" pitchFamily="18" charset="0"/>
              </a:rPr>
              <a:t>HDTV-rip</a:t>
            </a:r>
            <a:endParaRPr lang="ru-RU" sz="2400" dirty="0"/>
          </a:p>
          <a:p>
            <a:pPr algn="ctr"/>
            <a:endParaRPr lang="ru-RU" dirty="0"/>
          </a:p>
        </p:txBody>
      </p:sp>
    </p:spTree>
    <p:extLst>
      <p:ext uri="{BB962C8B-B14F-4D97-AF65-F5344CB8AC3E}">
        <p14:creationId xmlns:p14="http://schemas.microsoft.com/office/powerpoint/2010/main" val="3526006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4763" y="1510145"/>
            <a:ext cx="11083635" cy="1181867"/>
          </a:xfrm>
        </p:spPr>
        <p:txBody>
          <a:bodyPr/>
          <a:lstStyle/>
          <a:p>
            <a:r>
              <a:rPr lang="ru-RU" b="1" dirty="0"/>
              <a:t>Основні джерела , </a:t>
            </a:r>
            <a:r>
              <a:rPr lang="ru-RU" b="1" dirty="0" smtClean="0"/>
              <a:t>отримання копії фільмів</a:t>
            </a:r>
            <a:r>
              <a:rPr lang="uk-UA" sz="4800" b="1" dirty="0"/>
              <a:t/>
            </a:r>
            <a:br>
              <a:rPr lang="uk-UA" sz="4800" b="1" dirty="0"/>
            </a:br>
            <a:endParaRPr lang="ru-RU" sz="4800" b="1" dirty="0"/>
          </a:p>
        </p:txBody>
      </p:sp>
      <p:sp>
        <p:nvSpPr>
          <p:cNvPr id="3" name="Объект 2"/>
          <p:cNvSpPr>
            <a:spLocks noGrp="1"/>
          </p:cNvSpPr>
          <p:nvPr>
            <p:ph idx="4294967295"/>
          </p:nvPr>
        </p:nvSpPr>
        <p:spPr>
          <a:xfrm>
            <a:off x="180110" y="2270991"/>
            <a:ext cx="11388436" cy="4587009"/>
          </a:xfrm>
        </p:spPr>
        <p:txBody>
          <a:bodyPr>
            <a:normAutofit fontScale="92500" lnSpcReduction="20000"/>
          </a:bodyPr>
          <a:lstStyle/>
          <a:p>
            <a:pPr lvl="0"/>
            <a:r>
              <a:rPr lang="ru-RU" sz="3900" b="1" i="1" dirty="0">
                <a:solidFill>
                  <a:srgbClr val="660033"/>
                </a:solidFill>
                <a:latin typeface="Times New Roman" pitchFamily="18" charset="0"/>
                <a:cs typeface="Times New Roman" pitchFamily="18" charset="0"/>
              </a:rPr>
              <a:t>Камріп</a:t>
            </a:r>
            <a:r>
              <a:rPr lang="ru-RU" sz="3000" dirty="0">
                <a:solidFill>
                  <a:schemeClr val="tx2">
                    <a:lumMod val="75000"/>
                  </a:schemeClr>
                </a:solidFill>
                <a:latin typeface="Times New Roman" pitchFamily="18" charset="0"/>
                <a:cs typeface="Times New Roman" pitchFamily="18" charset="0"/>
              </a:rPr>
              <a:t> </a:t>
            </a:r>
            <a:r>
              <a:rPr lang="ru-RU" sz="3900" b="1" dirty="0">
                <a:solidFill>
                  <a:srgbClr val="660033"/>
                </a:solidFill>
                <a:latin typeface="Times New Roman" pitchFamily="18" charset="0"/>
                <a:cs typeface="Times New Roman" pitchFamily="18" charset="0"/>
              </a:rPr>
              <a:t>(CAMRip)</a:t>
            </a:r>
            <a:r>
              <a:rPr lang="ru-RU" sz="3000" dirty="0">
                <a:solidFill>
                  <a:schemeClr val="tx2">
                    <a:lumMod val="75000"/>
                  </a:schemeClr>
                </a:solidFill>
                <a:latin typeface="Times New Roman" pitchFamily="18" charset="0"/>
                <a:cs typeface="Times New Roman" pitchFamily="18" charset="0"/>
              </a:rPr>
              <a:t> — таку версію знімають на звичайну, найчастіше аматорську відеокамеру безпосередньо під час перегляду фільму в кінотеатрі. Відеофайли, отримані таким методом найчастіше мають найнижчу якість серед усіх способів.</a:t>
            </a:r>
            <a:endParaRPr lang="uk-UA" sz="3000" dirty="0">
              <a:solidFill>
                <a:schemeClr val="tx2">
                  <a:lumMod val="75000"/>
                </a:schemeClr>
              </a:solidFill>
              <a:latin typeface="Times New Roman" pitchFamily="18" charset="0"/>
              <a:cs typeface="Times New Roman" pitchFamily="18" charset="0"/>
            </a:endParaRPr>
          </a:p>
          <a:p>
            <a:r>
              <a:rPr lang="ru-RU" sz="3900" b="1" i="1" dirty="0">
                <a:solidFill>
                  <a:srgbClr val="660033"/>
                </a:solidFill>
                <a:latin typeface="Times New Roman" pitchFamily="18" charset="0"/>
                <a:cs typeface="Times New Roman" pitchFamily="18" charset="0"/>
              </a:rPr>
              <a:t>Телесінк</a:t>
            </a:r>
            <a:r>
              <a:rPr lang="ru-RU" sz="3000" dirty="0">
                <a:solidFill>
                  <a:schemeClr val="tx2">
                    <a:lumMod val="75000"/>
                  </a:schemeClr>
                </a:solidFill>
                <a:latin typeface="Times New Roman" pitchFamily="18" charset="0"/>
                <a:cs typeface="Times New Roman" pitchFamily="18" charset="0"/>
              </a:rPr>
              <a:t> </a:t>
            </a:r>
            <a:r>
              <a:rPr lang="ru-RU" sz="3900" b="1" dirty="0">
                <a:solidFill>
                  <a:srgbClr val="660033"/>
                </a:solidFill>
                <a:latin typeface="Times New Roman" pitchFamily="18" charset="0"/>
                <a:cs typeface="Times New Roman" pitchFamily="18" charset="0"/>
              </a:rPr>
              <a:t>(TS, TeleSync)</a:t>
            </a:r>
            <a:r>
              <a:rPr lang="ru-RU" sz="3000" dirty="0">
                <a:solidFill>
                  <a:schemeClr val="tx2">
                    <a:lumMod val="75000"/>
                  </a:schemeClr>
                </a:solidFill>
                <a:latin typeface="Times New Roman" pitchFamily="18" charset="0"/>
                <a:cs typeface="Times New Roman" pitchFamily="18" charset="0"/>
              </a:rPr>
              <a:t> — метод дуже подібний до кампріпу, але для його успіху необхідне залучення працівників кінотеатрів, найчастіше операторів показу. Камеру встановлюють на триногу біля вікна, а дроти звуку вставляють безпосередньо в аудіовихід проектора. В результаті — особливо, якщо використовувалася професійна камера — виходить якісніша, ніж камріп копія фільму. Звук же майже не відрізняється від ліцензійної копії. </a:t>
            </a:r>
            <a:endParaRPr lang="uk-UA" sz="3000" dirty="0">
              <a:solidFill>
                <a:schemeClr val="tx2">
                  <a:lumMod val="75000"/>
                </a:schemeClr>
              </a:solidFill>
              <a:latin typeface="Times New Roman" pitchFamily="18" charset="0"/>
              <a:cs typeface="Times New Roman" pitchFamily="18" charset="0"/>
            </a:endParaRPr>
          </a:p>
          <a:p>
            <a:endParaRPr lang="uk-UA" dirty="0"/>
          </a:p>
        </p:txBody>
      </p:sp>
      <p:sp>
        <p:nvSpPr>
          <p:cNvPr id="4" name="Прямоугольник 3"/>
          <p:cNvSpPr/>
          <p:nvPr/>
        </p:nvSpPr>
        <p:spPr>
          <a:xfrm>
            <a:off x="566617" y="501134"/>
            <a:ext cx="4729180" cy="830997"/>
          </a:xfrm>
          <a:prstGeom prst="rect">
            <a:avLst/>
          </a:prstGeom>
        </p:spPr>
        <p:txBody>
          <a:bodyPr wrap="none">
            <a:spAutoFit/>
          </a:bodyPr>
          <a:lstStyle/>
          <a:p>
            <a:r>
              <a:rPr lang="ru-RU" sz="4800" dirty="0">
                <a:solidFill>
                  <a:schemeClr val="bg2"/>
                </a:solidFill>
                <a:latin typeface="+mj-lt"/>
                <a:ea typeface="+mj-ea"/>
                <a:cs typeface="+mj-cs"/>
              </a:rPr>
              <a:t>Відеопіратство</a:t>
            </a:r>
          </a:p>
        </p:txBody>
      </p:sp>
    </p:spTree>
    <p:extLst>
      <p:ext uri="{BB962C8B-B14F-4D97-AF65-F5344CB8AC3E}">
        <p14:creationId xmlns:p14="http://schemas.microsoft.com/office/powerpoint/2010/main" val="337601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t>Відеопіратство</a:t>
            </a:r>
            <a:r>
              <a:rPr lang="uk-UA" sz="4800" dirty="0"/>
              <a:t/>
            </a:r>
            <a:br>
              <a:rPr lang="uk-UA" sz="4800" dirty="0"/>
            </a:br>
            <a:endParaRPr lang="ru-RU" sz="4800" dirty="0"/>
          </a:p>
        </p:txBody>
      </p:sp>
      <p:sp>
        <p:nvSpPr>
          <p:cNvPr id="3" name="Объект 2"/>
          <p:cNvSpPr>
            <a:spLocks noGrp="1"/>
          </p:cNvSpPr>
          <p:nvPr>
            <p:ph idx="4294967295"/>
          </p:nvPr>
        </p:nvSpPr>
        <p:spPr>
          <a:xfrm>
            <a:off x="-1" y="2451100"/>
            <a:ext cx="11914909" cy="3700318"/>
          </a:xfrm>
        </p:spPr>
        <p:txBody>
          <a:bodyPr>
            <a:normAutofit fontScale="77500" lnSpcReduction="20000"/>
          </a:bodyPr>
          <a:lstStyle/>
          <a:p>
            <a:pPr lvl="0"/>
            <a:r>
              <a:rPr lang="ru-RU" sz="4600" b="1" i="1" dirty="0">
                <a:solidFill>
                  <a:srgbClr val="660033"/>
                </a:solidFill>
                <a:latin typeface="Times New Roman" pitchFamily="18" charset="0"/>
                <a:cs typeface="Times New Roman" pitchFamily="18" charset="0"/>
              </a:rPr>
              <a:t>ТВ-ріп (TV-rip), HDTV-rip</a:t>
            </a:r>
            <a:r>
              <a:rPr lang="ru-RU" sz="3000" dirty="0">
                <a:solidFill>
                  <a:schemeClr val="tx2">
                    <a:lumMod val="75000"/>
                  </a:schemeClr>
                </a:solidFill>
                <a:latin typeface="Times New Roman" pitchFamily="18" charset="0"/>
                <a:cs typeface="Times New Roman" pitchFamily="18" charset="0"/>
              </a:rPr>
              <a:t> — такий варіант копії беруть безпосередньо з телевізора. В даному випадку можна скопіювати тільки ті фільми, які вийшли в телепрокат. Копію найчастіше роблять за допомогою побутового відео або DVD магнітофона, зрідка з допомогою ТВ-тюнера. Якість напряму залежить від якості оцифровки та рівня початкового сигналу. Часто пірати навіть не вирізають рекламу та значок каналу. У випадку HDTV-rip якість початкових відео та звуку є дуже високою і це дозволяє перекодування у файл з більшою роздільною здатністю.</a:t>
            </a:r>
            <a:endParaRPr lang="uk-UA" sz="3000" dirty="0">
              <a:solidFill>
                <a:schemeClr val="tx2">
                  <a:lumMod val="75000"/>
                </a:schemeClr>
              </a:solidFill>
              <a:latin typeface="Times New Roman" pitchFamily="18" charset="0"/>
              <a:cs typeface="Times New Roman" pitchFamily="18" charset="0"/>
            </a:endParaRPr>
          </a:p>
          <a:p>
            <a:pPr lvl="0"/>
            <a:r>
              <a:rPr lang="ru-RU" sz="4600" b="1" i="1" dirty="0">
                <a:solidFill>
                  <a:srgbClr val="660033"/>
                </a:solidFill>
                <a:latin typeface="Times New Roman" pitchFamily="18" charset="0"/>
                <a:cs typeface="Times New Roman" pitchFamily="18" charset="0"/>
              </a:rPr>
              <a:t>Воркпрінт (WP, WorkPrint) </a:t>
            </a:r>
            <a:r>
              <a:rPr lang="ru-RU" sz="3000" dirty="0">
                <a:solidFill>
                  <a:schemeClr val="tx2">
                    <a:lumMod val="75000"/>
                  </a:schemeClr>
                </a:solidFill>
                <a:latin typeface="Times New Roman" pitchFamily="18" charset="0"/>
                <a:cs typeface="Times New Roman" pitchFamily="18" charset="0"/>
              </a:rPr>
              <a:t>— цю копію створюють працівники кіностудій чи технічних відділів, які залучені до створення фільму. Вони зазвичай викладають в Інтернет копію за декілька тижнів чи навіть місяців до показу. Часто вміст таких копій не збігається з ліцензійною.</a:t>
            </a:r>
            <a:endParaRPr lang="uk-UA" sz="3000" dirty="0">
              <a:solidFill>
                <a:schemeClr val="tx2">
                  <a:lumMod val="75000"/>
                </a:schemeClr>
              </a:solidFill>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2590351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t>Відеопіратство</a:t>
            </a:r>
            <a:r>
              <a:rPr lang="uk-UA" sz="4800" dirty="0"/>
              <a:t/>
            </a:r>
            <a:br>
              <a:rPr lang="uk-UA" sz="4800" dirty="0"/>
            </a:br>
            <a:endParaRPr lang="ru-RU" sz="4800" dirty="0"/>
          </a:p>
        </p:txBody>
      </p:sp>
      <p:sp>
        <p:nvSpPr>
          <p:cNvPr id="3" name="Объект 2"/>
          <p:cNvSpPr>
            <a:spLocks noGrp="1"/>
          </p:cNvSpPr>
          <p:nvPr>
            <p:ph idx="4294967295"/>
          </p:nvPr>
        </p:nvSpPr>
        <p:spPr>
          <a:xfrm>
            <a:off x="0" y="2603499"/>
            <a:ext cx="11665527" cy="4060771"/>
          </a:xfrm>
        </p:spPr>
        <p:txBody>
          <a:bodyPr>
            <a:normAutofit lnSpcReduction="10000"/>
          </a:bodyPr>
          <a:lstStyle/>
          <a:p>
            <a:pPr lvl="0"/>
            <a:r>
              <a:rPr lang="ru-RU" sz="3600" b="1" i="1" dirty="0">
                <a:solidFill>
                  <a:srgbClr val="660033"/>
                </a:solidFill>
                <a:latin typeface="Times New Roman" pitchFamily="18" charset="0"/>
                <a:cs typeface="Times New Roman" pitchFamily="18" charset="0"/>
              </a:rPr>
              <a:t>«Рулон» (TC, TeleCine) </a:t>
            </a:r>
            <a:r>
              <a:rPr lang="ru-RU" sz="2300" dirty="0">
                <a:solidFill>
                  <a:schemeClr val="tx2">
                    <a:lumMod val="75000"/>
                  </a:schemeClr>
                </a:solidFill>
                <a:latin typeface="Times New Roman" pitchFamily="18" charset="0"/>
                <a:cs typeface="Times New Roman" pitchFamily="18" charset="0"/>
              </a:rPr>
              <a:t>— тут оператори кінопоказу, які зв'язані з піратами ставлять в будці спеціальний кінодатчик. Цей пристрій кріпиться до проектора і захоплює зображення «на льоту». Звук же, як і в випадку з телесінком передається напряму. Виходить зображення, яке майже не відрізнити від DVD-ріпу.</a:t>
            </a:r>
            <a:endParaRPr lang="uk-UA" sz="2300" dirty="0">
              <a:solidFill>
                <a:schemeClr val="tx2">
                  <a:lumMod val="75000"/>
                </a:schemeClr>
              </a:solidFill>
              <a:latin typeface="Times New Roman" pitchFamily="18" charset="0"/>
              <a:cs typeface="Times New Roman" pitchFamily="18" charset="0"/>
            </a:endParaRPr>
          </a:p>
          <a:p>
            <a:pPr lvl="0"/>
            <a:r>
              <a:rPr lang="ru-RU" sz="3600" b="1" i="1" dirty="0">
                <a:solidFill>
                  <a:srgbClr val="660033"/>
                </a:solidFill>
                <a:latin typeface="Times New Roman" pitchFamily="18" charset="0"/>
                <a:cs typeface="Times New Roman" pitchFamily="18" charset="0"/>
              </a:rPr>
              <a:t>«Скрінер» (DVD-Screener) — </a:t>
            </a:r>
            <a:r>
              <a:rPr lang="ru-RU" sz="2300" dirty="0">
                <a:solidFill>
                  <a:schemeClr val="tx2">
                    <a:lumMod val="75000"/>
                  </a:schemeClr>
                </a:solidFill>
                <a:latin typeface="Times New Roman" pitchFamily="18" charset="0"/>
                <a:cs typeface="Times New Roman" pitchFamily="18" charset="0"/>
              </a:rPr>
              <a:t>зазвичай, перед показом фільмів в кіножурнали висилається спеціальна копія фільму, щоб кіножурналісти могли написати про них статті. Деякі журналісти за матеріальну винагороду передають ці копії піратам. Якість виходить хорошою, але є багато вставок, які попереджують, що цей фільм не для масового перегляду. Інколи, кінокомпанії навмисно роблять деякі частини фільму чорно-білим кольором.</a:t>
            </a:r>
            <a:endParaRPr lang="uk-UA" sz="2300" dirty="0">
              <a:solidFill>
                <a:schemeClr val="tx2">
                  <a:lumMod val="75000"/>
                </a:schemeClr>
              </a:solidFill>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2096985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t>Відеопіратство</a:t>
            </a:r>
            <a:r>
              <a:rPr lang="uk-UA" dirty="0"/>
              <a:t/>
            </a:r>
            <a:br>
              <a:rPr lang="uk-UA" dirty="0"/>
            </a:br>
            <a:endParaRPr lang="ru-RU" dirty="0"/>
          </a:p>
        </p:txBody>
      </p:sp>
      <p:sp>
        <p:nvSpPr>
          <p:cNvPr id="3" name="Объект 2"/>
          <p:cNvSpPr>
            <a:spLocks noGrp="1"/>
          </p:cNvSpPr>
          <p:nvPr>
            <p:ph idx="4294967295"/>
          </p:nvPr>
        </p:nvSpPr>
        <p:spPr>
          <a:xfrm>
            <a:off x="138545" y="2284845"/>
            <a:ext cx="11388437" cy="3416300"/>
          </a:xfrm>
        </p:spPr>
        <p:txBody>
          <a:bodyPr/>
          <a:lstStyle/>
          <a:p>
            <a:pPr lvl="0"/>
            <a:r>
              <a:rPr lang="ru-RU" sz="3600" b="1" i="1" dirty="0">
                <a:solidFill>
                  <a:srgbClr val="660033"/>
                </a:solidFill>
                <a:latin typeface="Times New Roman" pitchFamily="18" charset="0"/>
                <a:cs typeface="Times New Roman" pitchFamily="18" charset="0"/>
              </a:rPr>
              <a:t>DVD-ріп (DVD-Rip), BDRip</a:t>
            </a:r>
            <a:r>
              <a:rPr lang="ru-RU" sz="2000" dirty="0"/>
              <a:t> — </a:t>
            </a:r>
            <a:r>
              <a:rPr lang="ru-RU" sz="2800" dirty="0">
                <a:solidFill>
                  <a:schemeClr val="tx2">
                    <a:lumMod val="75000"/>
                  </a:schemeClr>
                </a:solidFill>
                <a:latin typeface="Times New Roman" pitchFamily="18" charset="0"/>
                <a:cs typeface="Times New Roman" pitchFamily="18" charset="0"/>
              </a:rPr>
              <a:t>найякісніша можлива піратська копія фільму. </a:t>
            </a:r>
          </a:p>
          <a:p>
            <a:pPr marL="360363" lvl="0" indent="360363">
              <a:buNone/>
            </a:pPr>
            <a:r>
              <a:rPr lang="ru-RU" sz="2800" dirty="0">
                <a:solidFill>
                  <a:schemeClr val="tx2">
                    <a:lumMod val="75000"/>
                  </a:schemeClr>
                </a:solidFill>
                <a:latin typeface="Times New Roman" pitchFamily="18" charset="0"/>
                <a:cs typeface="Times New Roman" pitchFamily="18" charset="0"/>
              </a:rPr>
              <a:t>Її роблять з ліцензійного диску і якість напряму залежить від налаштувань захоплення відео.</a:t>
            </a:r>
            <a:endParaRPr lang="uk-UA" sz="2800" dirty="0">
              <a:solidFill>
                <a:schemeClr val="tx2">
                  <a:lumMod val="75000"/>
                </a:schemeClr>
              </a:solidFill>
              <a:latin typeface="Times New Roman" pitchFamily="18" charset="0"/>
              <a:cs typeface="Times New Roman" pitchFamily="18" charset="0"/>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34868">
            <a:off x="8035645" y="4087258"/>
            <a:ext cx="3861747" cy="2599397"/>
          </a:xfrm>
          <a:prstGeom prst="rect">
            <a:avLst/>
          </a:prstGeom>
          <a:ln>
            <a:noFill/>
          </a:ln>
          <a:effectLst>
            <a:softEdge rad="112500"/>
          </a:effectLst>
        </p:spPr>
      </p:pic>
    </p:spTree>
    <p:extLst>
      <p:ext uri="{BB962C8B-B14F-4D97-AF65-F5344CB8AC3E}">
        <p14:creationId xmlns:p14="http://schemas.microsoft.com/office/powerpoint/2010/main" val="3532162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456" y="959813"/>
            <a:ext cx="10016836" cy="706964"/>
          </a:xfrm>
        </p:spPr>
        <p:txBody>
          <a:bodyPr/>
          <a:lstStyle/>
          <a:p>
            <a:r>
              <a:rPr lang="ru-RU" sz="4800" dirty="0" smtClean="0"/>
              <a:t>Піратство  ПЗ</a:t>
            </a:r>
            <a:r>
              <a:rPr lang="uk-UA" dirty="0"/>
              <a:t/>
            </a:r>
            <a:br>
              <a:rPr lang="uk-UA" dirty="0"/>
            </a:br>
            <a:endParaRPr lang="uk-UA" dirty="0"/>
          </a:p>
        </p:txBody>
      </p:sp>
      <p:sp>
        <p:nvSpPr>
          <p:cNvPr id="3" name="Объект 2"/>
          <p:cNvSpPr>
            <a:spLocks noGrp="1"/>
          </p:cNvSpPr>
          <p:nvPr>
            <p:ph idx="1"/>
          </p:nvPr>
        </p:nvSpPr>
        <p:spPr>
          <a:xfrm>
            <a:off x="263236" y="2247255"/>
            <a:ext cx="10942039" cy="4324026"/>
          </a:xfrm>
        </p:spPr>
        <p:txBody>
          <a:bodyPr>
            <a:normAutofit/>
          </a:bodyPr>
          <a:lstStyle/>
          <a:p>
            <a:pPr marL="0" indent="539750">
              <a:buNone/>
            </a:pPr>
            <a:r>
              <a:rPr lang="ru-RU" sz="3600" b="1" i="1" dirty="0" smtClean="0">
                <a:solidFill>
                  <a:srgbClr val="660033"/>
                </a:solidFill>
                <a:latin typeface="Times New Roman" pitchFamily="18" charset="0"/>
                <a:cs typeface="Times New Roman" pitchFamily="18" charset="0"/>
              </a:rPr>
              <a:t>(</a:t>
            </a:r>
            <a:r>
              <a:rPr lang="ru-RU" sz="3600" b="1" i="1" dirty="0">
                <a:solidFill>
                  <a:srgbClr val="660033"/>
                </a:solidFill>
                <a:latin typeface="Times New Roman" pitchFamily="18" charset="0"/>
                <a:cs typeface="Times New Roman" pitchFamily="18" charset="0"/>
              </a:rPr>
              <a:t>Піратство ПЗ</a:t>
            </a:r>
            <a:r>
              <a:rPr lang="ru-RU" sz="3600" b="1" i="1" dirty="0" smtClean="0">
                <a:solidFill>
                  <a:srgbClr val="660033"/>
                </a:solidFill>
                <a:latin typeface="Times New Roman" pitchFamily="18" charset="0"/>
                <a:cs typeface="Times New Roman" pitchFamily="18" charset="0"/>
              </a:rPr>
              <a:t>) -</a:t>
            </a:r>
            <a:r>
              <a:rPr lang="ru-RU" sz="2800" dirty="0">
                <a:solidFill>
                  <a:schemeClr val="tx2">
                    <a:lumMod val="75000"/>
                  </a:schemeClr>
                </a:solidFill>
                <a:latin typeface="Times New Roman" pitchFamily="18" charset="0"/>
                <a:cs typeface="Times New Roman" pitchFamily="18" charset="0"/>
              </a:rPr>
              <a:t>нелегальне</a:t>
            </a:r>
            <a:r>
              <a:rPr lang="ru-RU" sz="3600" b="1" i="1" dirty="0" smtClean="0">
                <a:solidFill>
                  <a:srgbClr val="660033"/>
                </a:solidFill>
                <a:latin typeface="Times New Roman" pitchFamily="18" charset="0"/>
                <a:cs typeface="Times New Roman" pitchFamily="18" charset="0"/>
              </a:rPr>
              <a:t> </a:t>
            </a:r>
            <a:r>
              <a:rPr lang="ru-RU" sz="2800" dirty="0">
                <a:solidFill>
                  <a:schemeClr val="tx2">
                    <a:lumMod val="75000"/>
                  </a:schemeClr>
                </a:solidFill>
                <a:latin typeface="Times New Roman" pitchFamily="18" charset="0"/>
                <a:cs typeface="Times New Roman" pitchFamily="18" charset="0"/>
              </a:rPr>
              <a:t>копіювання та розповсюдження програмних продуктів на дисках та через комп'ютерні мережі, що включає також зняття (нейтралізацію) різноманітних програмних систем захисту (варез). </a:t>
            </a:r>
            <a:endParaRPr lang="ru-RU" sz="2800" dirty="0" smtClean="0">
              <a:solidFill>
                <a:schemeClr val="tx2">
                  <a:lumMod val="75000"/>
                </a:schemeClr>
              </a:solidFill>
              <a:latin typeface="Times New Roman" pitchFamily="18" charset="0"/>
              <a:cs typeface="Times New Roman" pitchFamily="18" charset="0"/>
            </a:endParaRPr>
          </a:p>
          <a:p>
            <a:endParaRPr lang="uk-UA"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541" y="4100945"/>
            <a:ext cx="4691146" cy="26358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42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456" y="959813"/>
            <a:ext cx="10016836" cy="706964"/>
          </a:xfrm>
        </p:spPr>
        <p:txBody>
          <a:bodyPr/>
          <a:lstStyle/>
          <a:p>
            <a:r>
              <a:rPr lang="ru-RU" sz="4800" dirty="0" smtClean="0"/>
              <a:t>Піратство  ПЗ</a:t>
            </a:r>
            <a:r>
              <a:rPr lang="uk-UA" dirty="0"/>
              <a:t/>
            </a:r>
            <a:br>
              <a:rPr lang="uk-UA" dirty="0"/>
            </a:br>
            <a:endParaRPr lang="uk-UA" dirty="0"/>
          </a:p>
        </p:txBody>
      </p:sp>
      <p:sp>
        <p:nvSpPr>
          <p:cNvPr id="3" name="Объект 2"/>
          <p:cNvSpPr>
            <a:spLocks noGrp="1"/>
          </p:cNvSpPr>
          <p:nvPr>
            <p:ph idx="1"/>
          </p:nvPr>
        </p:nvSpPr>
        <p:spPr>
          <a:xfrm>
            <a:off x="263236" y="2247255"/>
            <a:ext cx="10942039" cy="4324026"/>
          </a:xfrm>
        </p:spPr>
        <p:txBody>
          <a:bodyPr>
            <a:normAutofit/>
          </a:bodyPr>
          <a:lstStyle/>
          <a:p>
            <a:pPr marL="0" indent="539750">
              <a:buNone/>
            </a:pPr>
            <a:r>
              <a:rPr lang="ru-RU" sz="2800" dirty="0" smtClean="0">
                <a:solidFill>
                  <a:schemeClr val="tx2">
                    <a:lumMod val="75000"/>
                  </a:schemeClr>
                </a:solidFill>
                <a:latin typeface="Times New Roman" pitchFamily="18" charset="0"/>
                <a:cs typeface="Times New Roman" pitchFamily="18" charset="0"/>
              </a:rPr>
              <a:t>Для </a:t>
            </a:r>
            <a:r>
              <a:rPr lang="ru-RU" sz="2800" dirty="0">
                <a:solidFill>
                  <a:schemeClr val="tx2">
                    <a:lumMod val="75000"/>
                  </a:schemeClr>
                </a:solidFill>
                <a:latin typeface="Times New Roman" pitchFamily="18" charset="0"/>
                <a:cs typeface="Times New Roman" pitchFamily="18" charset="0"/>
              </a:rPr>
              <a:t>цього існує спеціальний клас програмного забезпечення — так звані англ</a:t>
            </a:r>
            <a:r>
              <a:rPr lang="ru-RU" sz="2800" dirty="0">
                <a:solidFill>
                  <a:schemeClr val="tx2">
                    <a:lumMod val="75000"/>
                  </a:schemeClr>
                </a:solidFill>
                <a:latin typeface="Times New Roman" pitchFamily="18" charset="0"/>
                <a:cs typeface="Times New Roman" pitchFamily="18" charset="0"/>
                <a:hlinkClick r:id="rId2" tooltip="Англійська мова"/>
              </a:rPr>
              <a:t>.</a:t>
            </a:r>
            <a:r>
              <a:rPr lang="ru-RU" sz="2800" dirty="0">
                <a:solidFill>
                  <a:schemeClr val="tx2">
                    <a:lumMod val="75000"/>
                  </a:schemeClr>
                </a:solidFill>
                <a:latin typeface="Times New Roman" pitchFamily="18" charset="0"/>
                <a:cs typeface="Times New Roman" pitchFamily="18" charset="0"/>
              </a:rPr>
              <a:t> </a:t>
            </a:r>
            <a:r>
              <a:rPr lang="ru-RU" sz="2800" dirty="0" smtClean="0">
                <a:solidFill>
                  <a:schemeClr val="tx2">
                    <a:lumMod val="75000"/>
                  </a:schemeClr>
                </a:solidFill>
                <a:latin typeface="Times New Roman" pitchFamily="18" charset="0"/>
                <a:cs typeface="Times New Roman" pitchFamily="18" charset="0"/>
              </a:rPr>
              <a:t>«</a:t>
            </a:r>
            <a:r>
              <a:rPr lang="uk-UA" sz="2800" b="1" i="1" dirty="0" smtClean="0">
                <a:solidFill>
                  <a:schemeClr val="accent1">
                    <a:lumMod val="75000"/>
                  </a:schemeClr>
                </a:solidFill>
                <a:latin typeface="Times New Roman" pitchFamily="18" charset="0"/>
                <a:cs typeface="Times New Roman" pitchFamily="18" charset="0"/>
              </a:rPr>
              <a:t>укр</a:t>
            </a:r>
            <a:r>
              <a:rPr lang="uk-UA" sz="2800" b="1" i="1" dirty="0">
                <a:solidFill>
                  <a:schemeClr val="accent1">
                    <a:lumMod val="75000"/>
                  </a:schemeClr>
                </a:solidFill>
                <a:latin typeface="Times New Roman" pitchFamily="18" charset="0"/>
                <a:cs typeface="Times New Roman" pitchFamily="18" charset="0"/>
              </a:rPr>
              <a:t>.</a:t>
            </a:r>
            <a:r>
              <a:rPr lang="ru-RU" sz="2800" b="1" i="1" dirty="0">
                <a:solidFill>
                  <a:schemeClr val="accent1">
                    <a:lumMod val="75000"/>
                  </a:schemeClr>
                </a:solidFill>
                <a:latin typeface="Times New Roman" pitchFamily="18" charset="0"/>
                <a:cs typeface="Times New Roman" pitchFamily="18" charset="0"/>
              </a:rPr>
              <a:t> </a:t>
            </a:r>
            <a:r>
              <a:rPr lang="uk-UA" sz="2800" b="1" i="1" dirty="0">
                <a:solidFill>
                  <a:schemeClr val="accent1">
                    <a:lumMod val="75000"/>
                  </a:schemeClr>
                </a:solidFill>
                <a:latin typeface="Times New Roman" pitchFamily="18" charset="0"/>
                <a:cs typeface="Times New Roman" pitchFamily="18" charset="0"/>
              </a:rPr>
              <a:t>кряки чи крякалки</a:t>
            </a:r>
            <a:r>
              <a:rPr lang="ru-RU" sz="2800" dirty="0">
                <a:solidFill>
                  <a:schemeClr val="tx2">
                    <a:lumMod val="75000"/>
                  </a:schemeClr>
                </a:solidFill>
                <a:latin typeface="Times New Roman" pitchFamily="18" charset="0"/>
                <a:cs typeface="Times New Roman" pitchFamily="18" charset="0"/>
              </a:rPr>
              <a:t>) — тобто спеціальні патчі, готові серійні номери або їх генератори для продукту, котрі знімають з нього обмеження, пов'язані з вбудованим захистом від нелегального використання.</a:t>
            </a:r>
            <a:endParaRPr lang="uk-UA" sz="2800" dirty="0">
              <a:solidFill>
                <a:schemeClr val="tx2">
                  <a:lumMod val="75000"/>
                </a:schemeClr>
              </a:solidFill>
              <a:latin typeface="Times New Roman" pitchFamily="18" charset="0"/>
              <a:cs typeface="Times New Roman" pitchFamily="18" charset="0"/>
            </a:endParaRPr>
          </a:p>
          <a:p>
            <a:endParaRPr lang="uk-UA"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818" y="4142312"/>
            <a:ext cx="4239491" cy="27156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Результат пошуку зображень за запитом &quot;програми крякери&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769" y="4142312"/>
            <a:ext cx="4165226" cy="2595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68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10267297" cy="706964"/>
          </a:xfrm>
        </p:spPr>
        <p:txBody>
          <a:bodyPr/>
          <a:lstStyle/>
          <a:p>
            <a:r>
              <a:rPr lang="ru-RU" sz="4800" dirty="0" smtClean="0"/>
              <a:t>Піратство ПЗ</a:t>
            </a:r>
            <a:r>
              <a:rPr lang="uk-UA" dirty="0"/>
              <a:t/>
            </a:r>
            <a:br>
              <a:rPr lang="uk-UA" dirty="0"/>
            </a:br>
            <a:endParaRPr lang="ru-RU" dirty="0"/>
          </a:p>
        </p:txBody>
      </p:sp>
      <p:sp>
        <p:nvSpPr>
          <p:cNvPr id="3" name="Объект 2"/>
          <p:cNvSpPr>
            <a:spLocks noGrp="1"/>
          </p:cNvSpPr>
          <p:nvPr>
            <p:ph idx="4294967295"/>
          </p:nvPr>
        </p:nvSpPr>
        <p:spPr>
          <a:xfrm>
            <a:off x="221672" y="2187863"/>
            <a:ext cx="11014365" cy="3416300"/>
          </a:xfrm>
        </p:spPr>
        <p:txBody>
          <a:bodyPr>
            <a:normAutofit/>
          </a:bodyPr>
          <a:lstStyle/>
          <a:p>
            <a:pPr marL="0" indent="539750">
              <a:buNone/>
            </a:pPr>
            <a:r>
              <a:rPr lang="ru-RU" sz="2800" dirty="0">
                <a:solidFill>
                  <a:schemeClr val="tx2">
                    <a:lumMod val="75000"/>
                  </a:schemeClr>
                </a:solidFill>
                <a:latin typeface="Times New Roman" pitchFamily="18" charset="0"/>
                <a:cs typeface="Times New Roman" pitchFamily="18" charset="0"/>
              </a:rPr>
              <a:t>Окрім цього існують допоміжні програми для полегшення процесу зламу — </a:t>
            </a:r>
            <a:r>
              <a:rPr lang="ru-RU" sz="3000" b="1" i="1" dirty="0">
                <a:solidFill>
                  <a:srgbClr val="660033"/>
                </a:solidFill>
                <a:latin typeface="Times New Roman" pitchFamily="18" charset="0"/>
                <a:cs typeface="Times New Roman" pitchFamily="18" charset="0"/>
              </a:rPr>
              <a:t>налагоджувачі, дизасемблери, редактори PE-заголовка, редактори ресурсів, розпакувальники </a:t>
            </a:r>
            <a:r>
              <a:rPr lang="ru-RU" sz="2800" dirty="0">
                <a:solidFill>
                  <a:schemeClr val="tx2">
                    <a:lumMod val="75000"/>
                  </a:schemeClr>
                </a:solidFill>
                <a:latin typeface="Times New Roman" pitchFamily="18" charset="0"/>
                <a:cs typeface="Times New Roman" pitchFamily="18" charset="0"/>
              </a:rPr>
              <a:t>і так далі.</a:t>
            </a:r>
            <a:endParaRPr lang="uk-UA" sz="2800" dirty="0">
              <a:solidFill>
                <a:schemeClr val="tx2">
                  <a:lumMod val="75000"/>
                </a:schemeClr>
              </a:solidFill>
              <a:latin typeface="Times New Roman" pitchFamily="18" charset="0"/>
              <a:cs typeface="Times New Roman" pitchFamily="18" charset="0"/>
            </a:endParaRPr>
          </a:p>
          <a:p>
            <a:pPr marL="0" indent="539750">
              <a:buNone/>
            </a:pPr>
            <a:r>
              <a:rPr lang="ru-RU" sz="2800" dirty="0">
                <a:solidFill>
                  <a:schemeClr val="tx2">
                    <a:lumMod val="75000"/>
                  </a:schemeClr>
                </a:solidFill>
                <a:latin typeface="Times New Roman" pitchFamily="18" charset="0"/>
                <a:cs typeface="Times New Roman" pitchFamily="18" charset="0"/>
              </a:rPr>
              <a:t>Іноді піратство в непрямій формі заохочується власником авторських прав. Це є різновидом </a:t>
            </a:r>
            <a:r>
              <a:rPr lang="ru-RU" sz="2800" dirty="0" smtClean="0">
                <a:solidFill>
                  <a:schemeClr val="tx2">
                    <a:lumMod val="75000"/>
                  </a:schemeClr>
                </a:solidFill>
                <a:latin typeface="Times New Roman" pitchFamily="18" charset="0"/>
                <a:cs typeface="Times New Roman" pitchFamily="18" charset="0"/>
              </a:rPr>
              <a:t>недобросовісної </a:t>
            </a:r>
            <a:r>
              <a:rPr lang="ru-RU" sz="2800" dirty="0">
                <a:solidFill>
                  <a:schemeClr val="tx2">
                    <a:lumMod val="75000"/>
                  </a:schemeClr>
                </a:solidFill>
                <a:latin typeface="Times New Roman" pitchFamily="18" charset="0"/>
                <a:cs typeface="Times New Roman" pitchFamily="18" charset="0"/>
              </a:rPr>
              <a:t>конкуренції.</a:t>
            </a:r>
            <a:endParaRPr lang="uk-UA" sz="2800" dirty="0">
              <a:solidFill>
                <a:schemeClr val="tx2">
                  <a:lumMod val="75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588" y="4550674"/>
            <a:ext cx="3714281" cy="2255099"/>
          </a:xfrm>
          <a:prstGeom prst="rect">
            <a:avLst/>
          </a:prstGeom>
          <a:ln>
            <a:noFill/>
          </a:ln>
          <a:effectLst>
            <a:softEdge rad="112500"/>
          </a:effectLst>
        </p:spPr>
      </p:pic>
    </p:spTree>
    <p:extLst>
      <p:ext uri="{BB962C8B-B14F-4D97-AF65-F5344CB8AC3E}">
        <p14:creationId xmlns:p14="http://schemas.microsoft.com/office/powerpoint/2010/main" val="639673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Результат пошуку зображень за запитом &quot;піратство програмного забезпечення&quot;"/>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5636" y="2161310"/>
            <a:ext cx="11111346" cy="458963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02956" y="973668"/>
            <a:ext cx="11158780" cy="706964"/>
          </a:xfrm>
        </p:spPr>
        <p:txBody>
          <a:bodyPr/>
          <a:lstStyle/>
          <a:p>
            <a:r>
              <a:rPr lang="ru-RU" sz="4800" dirty="0" smtClean="0"/>
              <a:t>Піратство ПЗ</a:t>
            </a:r>
            <a:r>
              <a:rPr lang="uk-UA" dirty="0"/>
              <a:t/>
            </a:r>
            <a:br>
              <a:rPr lang="uk-UA" dirty="0"/>
            </a:br>
            <a:endParaRPr lang="ru-RU" dirty="0"/>
          </a:p>
        </p:txBody>
      </p:sp>
      <p:sp>
        <p:nvSpPr>
          <p:cNvPr id="3" name="Объект 2"/>
          <p:cNvSpPr>
            <a:spLocks noGrp="1"/>
          </p:cNvSpPr>
          <p:nvPr>
            <p:ph idx="4294967295"/>
          </p:nvPr>
        </p:nvSpPr>
        <p:spPr>
          <a:xfrm>
            <a:off x="200746" y="2578257"/>
            <a:ext cx="11236325" cy="4060536"/>
          </a:xfrm>
        </p:spPr>
        <p:txBody>
          <a:bodyPr>
            <a:normAutofit fontScale="92500"/>
          </a:bodyPr>
          <a:lstStyle/>
          <a:p>
            <a:pPr marL="0" indent="539750" algn="ctr">
              <a:buNone/>
            </a:pPr>
            <a:r>
              <a:rPr lang="ru-RU" sz="2800" dirty="0">
                <a:solidFill>
                  <a:schemeClr val="tx2">
                    <a:lumMod val="75000"/>
                  </a:schemeClr>
                </a:solidFill>
                <a:latin typeface="Times New Roman" pitchFamily="18" charset="0"/>
                <a:cs typeface="Times New Roman" pitchFamily="18" charset="0"/>
              </a:rPr>
              <a:t>Класичним прикладом є продукт </a:t>
            </a:r>
            <a:r>
              <a:rPr lang="en-US" sz="2800" dirty="0">
                <a:solidFill>
                  <a:schemeClr val="tx2">
                    <a:lumMod val="75000"/>
                  </a:schemeClr>
                </a:solidFill>
                <a:latin typeface="Times New Roman" pitchFamily="18" charset="0"/>
                <a:cs typeface="Times New Roman" pitchFamily="18" charset="0"/>
              </a:rPr>
              <a:t>MicrosoftWindows</a:t>
            </a:r>
            <a:r>
              <a:rPr lang="ru-RU" sz="2800" dirty="0">
                <a:solidFill>
                  <a:schemeClr val="tx2">
                    <a:lumMod val="75000"/>
                  </a:schemeClr>
                </a:solidFill>
                <a:latin typeface="Times New Roman" pitchFamily="18" charset="0"/>
                <a:cs typeface="Times New Roman" pitchFamily="18" charset="0"/>
              </a:rPr>
              <a:t>, поновлення котрої дозволяється на офіційному сайті компанії не зважаючи на очевидну нелегальність копії (станом на березень 2007 проводиться тонке розрізнення між легальною та нелегальною копією — для легальної можна робити вибірковий пакет оновлення, а для піратської — тільки автоматичне оновлення). Це робиться для того, щоб зайняти та утримувати монопольне становище на ринку. Після закінчення цієї частини слідує наступна — компанія правовласник починає у судовому або досудовому порядку вимагати від порушників гроші за використовуване програмне забезпечення, котре вони навряд чи купили б, якби воно було платним з самого початку.</a:t>
            </a:r>
            <a:endParaRPr lang="uk-UA" sz="2800" dirty="0">
              <a:solidFill>
                <a:schemeClr val="tx2">
                  <a:lumMod val="75000"/>
                </a:schemeClr>
              </a:solidFill>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2284392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793" t="3085" r="3166" b="4355"/>
          <a:stretch/>
        </p:blipFill>
        <p:spPr>
          <a:xfrm>
            <a:off x="4724400" y="2396836"/>
            <a:ext cx="6996545" cy="4156364"/>
          </a:xfrm>
          <a:prstGeom prst="rect">
            <a:avLst/>
          </a:prstGeom>
        </p:spPr>
      </p:pic>
      <p:sp>
        <p:nvSpPr>
          <p:cNvPr id="2" name="Заголовок 1"/>
          <p:cNvSpPr>
            <a:spLocks noGrp="1"/>
          </p:cNvSpPr>
          <p:nvPr>
            <p:ph type="title"/>
          </p:nvPr>
        </p:nvSpPr>
        <p:spPr/>
        <p:txBody>
          <a:bodyPr/>
          <a:lstStyle/>
          <a:p>
            <a:r>
              <a:rPr lang="uk-UA" sz="4800" dirty="0" smtClean="0"/>
              <a:t>Розглянуті </a:t>
            </a:r>
            <a:r>
              <a:rPr lang="uk-UA" sz="4800" dirty="0"/>
              <a:t>питання</a:t>
            </a:r>
            <a:r>
              <a:rPr lang="uk-UA" sz="4800" dirty="0" smtClean="0"/>
              <a:t>:</a:t>
            </a:r>
            <a:endParaRPr lang="ru-RU" sz="4800" dirty="0"/>
          </a:p>
        </p:txBody>
      </p:sp>
      <p:sp>
        <p:nvSpPr>
          <p:cNvPr id="3" name="Объект 2"/>
          <p:cNvSpPr>
            <a:spLocks noGrp="1"/>
          </p:cNvSpPr>
          <p:nvPr>
            <p:ph idx="1"/>
          </p:nvPr>
        </p:nvSpPr>
        <p:spPr>
          <a:xfrm>
            <a:off x="1191491" y="2506519"/>
            <a:ext cx="10307782" cy="4088246"/>
          </a:xfrm>
        </p:spPr>
        <p:txBody>
          <a:bodyPr>
            <a:noAutofit/>
          </a:bodyPr>
          <a:lstStyle/>
          <a:p>
            <a:pPr>
              <a:buBlip>
                <a:blip r:embed="rId3"/>
              </a:buBlip>
            </a:pPr>
            <a:r>
              <a:rPr lang="uk-UA" sz="3600" dirty="0" smtClean="0">
                <a:solidFill>
                  <a:schemeClr val="tx2">
                    <a:lumMod val="75000"/>
                  </a:schemeClr>
                </a:solidFill>
                <a:latin typeface="Times New Roman" pitchFamily="18" charset="0"/>
                <a:cs typeface="Times New Roman" pitchFamily="18" charset="0"/>
              </a:rPr>
              <a:t>Що таке піратство?</a:t>
            </a:r>
          </a:p>
          <a:p>
            <a:pPr>
              <a:buBlip>
                <a:blip r:embed="rId3"/>
              </a:buBlip>
            </a:pPr>
            <a:r>
              <a:rPr lang="uk-UA" sz="3600" dirty="0" smtClean="0">
                <a:solidFill>
                  <a:schemeClr val="tx2">
                    <a:lumMod val="75000"/>
                  </a:schemeClr>
                </a:solidFill>
                <a:latin typeface="Times New Roman" pitchFamily="18" charset="0"/>
                <a:cs typeface="Times New Roman" pitchFamily="18" charset="0"/>
              </a:rPr>
              <a:t>Види піратства.</a:t>
            </a:r>
          </a:p>
          <a:p>
            <a:pPr>
              <a:buBlip>
                <a:blip r:embed="rId3"/>
              </a:buBlip>
            </a:pPr>
            <a:r>
              <a:rPr lang="uk-UA" sz="3600" dirty="0" smtClean="0">
                <a:solidFill>
                  <a:schemeClr val="tx2">
                    <a:lumMod val="75000"/>
                  </a:schemeClr>
                </a:solidFill>
                <a:latin typeface="Times New Roman" pitchFamily="18" charset="0"/>
                <a:cs typeface="Times New Roman" pitchFamily="18" charset="0"/>
              </a:rPr>
              <a:t>Що таке плагіат?</a:t>
            </a:r>
          </a:p>
          <a:p>
            <a:pPr>
              <a:buBlip>
                <a:blip r:embed="rId3"/>
              </a:buBlip>
            </a:pPr>
            <a:r>
              <a:rPr lang="uk-UA" sz="3600" dirty="0" smtClean="0">
                <a:solidFill>
                  <a:schemeClr val="tx2">
                    <a:lumMod val="75000"/>
                  </a:schemeClr>
                </a:solidFill>
                <a:latin typeface="Times New Roman" pitchFamily="18" charset="0"/>
                <a:cs typeface="Times New Roman" pitchFamily="18" charset="0"/>
              </a:rPr>
              <a:t>До яких наслідків може призвести порушення авторських прав.</a:t>
            </a:r>
          </a:p>
          <a:p>
            <a:pPr>
              <a:buBlip>
                <a:blip r:embed="rId3"/>
              </a:buBlip>
            </a:pPr>
            <a:r>
              <a:rPr lang="uk-UA" sz="3600" dirty="0" smtClean="0">
                <a:solidFill>
                  <a:schemeClr val="tx2">
                    <a:lumMod val="75000"/>
                  </a:schemeClr>
                </a:solidFill>
                <a:latin typeface="Times New Roman" pitchFamily="18" charset="0"/>
                <a:cs typeface="Times New Roman" pitchFamily="18" charset="0"/>
              </a:rPr>
              <a:t>Поради по захисту інформації в Інтернеті.</a:t>
            </a:r>
            <a:endParaRPr lang="ru-RU" sz="36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6605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t>Піратство відеоігор</a:t>
            </a:r>
            <a:r>
              <a:rPr lang="uk-UA" sz="4800" dirty="0"/>
              <a:t/>
            </a:r>
            <a:br>
              <a:rPr lang="uk-UA" sz="4800" dirty="0"/>
            </a:br>
            <a:endParaRPr lang="uk-UA" sz="4800" dirty="0"/>
          </a:p>
        </p:txBody>
      </p:sp>
      <p:sp>
        <p:nvSpPr>
          <p:cNvPr id="3" name="Объект 2"/>
          <p:cNvSpPr>
            <a:spLocks noGrp="1"/>
          </p:cNvSpPr>
          <p:nvPr>
            <p:ph idx="1"/>
          </p:nvPr>
        </p:nvSpPr>
        <p:spPr>
          <a:xfrm>
            <a:off x="401782" y="2493818"/>
            <a:ext cx="11374582" cy="4312716"/>
          </a:xfrm>
        </p:spPr>
        <p:txBody>
          <a:bodyPr>
            <a:normAutofit/>
          </a:bodyPr>
          <a:lstStyle/>
          <a:p>
            <a:pPr marL="0" indent="623888">
              <a:buNone/>
            </a:pPr>
            <a:r>
              <a:rPr lang="ru-RU" sz="3600" b="1" i="1" dirty="0">
                <a:solidFill>
                  <a:srgbClr val="660033"/>
                </a:solidFill>
                <a:latin typeface="Times New Roman" pitchFamily="18" charset="0"/>
                <a:cs typeface="Times New Roman" pitchFamily="18" charset="0"/>
              </a:rPr>
              <a:t>Піратство відеоігор  - </a:t>
            </a:r>
            <a:r>
              <a:rPr lang="ru-RU" sz="2800" dirty="0">
                <a:solidFill>
                  <a:schemeClr val="tx2">
                    <a:lumMod val="75000"/>
                  </a:schemeClr>
                </a:solidFill>
                <a:latin typeface="Times New Roman" pitchFamily="18" charset="0"/>
                <a:cs typeface="Times New Roman" pitchFamily="18" charset="0"/>
              </a:rPr>
              <a:t>н</a:t>
            </a:r>
            <a:r>
              <a:rPr lang="uk-UA" sz="2800" dirty="0">
                <a:solidFill>
                  <a:schemeClr val="tx2">
                    <a:lumMod val="75000"/>
                  </a:schemeClr>
                </a:solidFill>
                <a:latin typeface="Times New Roman" pitchFamily="18" charset="0"/>
                <a:cs typeface="Times New Roman" pitchFamily="18" charset="0"/>
              </a:rPr>
              <a:t>елегальне поширення </a:t>
            </a:r>
            <a:r>
              <a:rPr lang="uk-UA" sz="2800" dirty="0" smtClean="0">
                <a:solidFill>
                  <a:schemeClr val="tx2">
                    <a:lumMod val="75000"/>
                  </a:schemeClr>
                </a:solidFill>
                <a:latin typeface="Times New Roman" pitchFamily="18" charset="0"/>
                <a:cs typeface="Times New Roman" pitchFamily="18" charset="0"/>
              </a:rPr>
              <a:t>відеоігор.</a:t>
            </a:r>
          </a:p>
          <a:p>
            <a:pPr marL="0" indent="623888">
              <a:buNone/>
            </a:pPr>
            <a:r>
              <a:rPr lang="uk-UA" sz="2800" dirty="0" smtClean="0">
                <a:solidFill>
                  <a:schemeClr val="tx2">
                    <a:lumMod val="75000"/>
                  </a:schemeClr>
                </a:solidFill>
                <a:latin typeface="Times New Roman" pitchFamily="18" charset="0"/>
                <a:cs typeface="Times New Roman" pitchFamily="18" charset="0"/>
              </a:rPr>
              <a:t>Воно має </a:t>
            </a:r>
            <a:r>
              <a:rPr lang="uk-UA" sz="2800" dirty="0">
                <a:solidFill>
                  <a:schemeClr val="tx2">
                    <a:lumMod val="75000"/>
                  </a:schemeClr>
                </a:solidFill>
                <a:latin typeface="Times New Roman" pitchFamily="18" charset="0"/>
                <a:cs typeface="Times New Roman" pitchFamily="18" charset="0"/>
              </a:rPr>
              <a:t>свою </a:t>
            </a:r>
            <a:r>
              <a:rPr lang="uk-UA" sz="2800" dirty="0" smtClean="0">
                <a:solidFill>
                  <a:schemeClr val="tx2">
                    <a:lumMod val="75000"/>
                  </a:schemeClr>
                </a:solidFill>
                <a:latin typeface="Times New Roman" pitchFamily="18" charset="0"/>
                <a:cs typeface="Times New Roman" pitchFamily="18" charset="0"/>
              </a:rPr>
              <a:t>специфіку: зазвичай </a:t>
            </a:r>
            <a:r>
              <a:rPr lang="uk-UA" sz="2800" dirty="0">
                <a:solidFill>
                  <a:schemeClr val="tx2">
                    <a:lumMod val="75000"/>
                  </a:schemeClr>
                </a:solidFill>
                <a:latin typeface="Times New Roman" pitchFamily="18" charset="0"/>
                <a:cs typeface="Times New Roman" pitchFamily="18" charset="0"/>
              </a:rPr>
              <a:t>в іграх застосовують специфічні види захисту, з прив'язуванням копії гри до носія (</a:t>
            </a:r>
            <a:r>
              <a:rPr lang="ru-RU" sz="2800" dirty="0">
                <a:solidFill>
                  <a:schemeClr val="tx2">
                    <a:lumMod val="75000"/>
                  </a:schemeClr>
                </a:solidFill>
                <a:latin typeface="Times New Roman" pitchFamily="18" charset="0"/>
                <a:cs typeface="Times New Roman" pitchFamily="18" charset="0"/>
              </a:rPr>
              <a:t>CD </a:t>
            </a:r>
            <a:r>
              <a:rPr lang="uk-UA" sz="2800" dirty="0">
                <a:solidFill>
                  <a:schemeClr val="tx2">
                    <a:lumMod val="75000"/>
                  </a:schemeClr>
                </a:solidFill>
                <a:latin typeface="Times New Roman" pitchFamily="18" charset="0"/>
                <a:cs typeface="Times New Roman" pitchFamily="18" charset="0"/>
              </a:rPr>
              <a:t>або</a:t>
            </a:r>
            <a:r>
              <a:rPr lang="ru-RU" sz="2800" dirty="0">
                <a:solidFill>
                  <a:schemeClr val="tx2">
                    <a:lumMod val="75000"/>
                  </a:schemeClr>
                </a:solidFill>
                <a:latin typeface="Times New Roman" pitchFamily="18" charset="0"/>
                <a:cs typeface="Times New Roman" pitchFamily="18" charset="0"/>
              </a:rPr>
              <a:t> DVD </a:t>
            </a:r>
            <a:r>
              <a:rPr lang="uk-UA" sz="2800" dirty="0">
                <a:solidFill>
                  <a:schemeClr val="tx2">
                    <a:lumMod val="75000"/>
                  </a:schemeClr>
                </a:solidFill>
                <a:latin typeface="Times New Roman" pitchFamily="18" charset="0"/>
                <a:cs typeface="Times New Roman" pitchFamily="18" charset="0"/>
              </a:rPr>
              <a:t>диску). </a:t>
            </a:r>
            <a:r>
              <a:rPr lang="ru-RU" sz="2800" dirty="0">
                <a:solidFill>
                  <a:schemeClr val="tx2">
                    <a:lumMod val="75000"/>
                  </a:schemeClr>
                </a:solidFill>
                <a:latin typeface="Times New Roman" pitchFamily="18" charset="0"/>
                <a:cs typeface="Times New Roman" pitchFamily="18" charset="0"/>
              </a:rPr>
              <a:t>Для подолання обмежень використовуються як зламані версії файлів, так і спеціальні емулятори зчитувачів CD або DVD дисків.</a:t>
            </a:r>
            <a:endParaRPr lang="uk-UA" sz="2800" dirty="0">
              <a:solidFill>
                <a:schemeClr val="tx2">
                  <a:lumMod val="75000"/>
                </a:schemeClr>
              </a:solidFill>
              <a:latin typeface="Times New Roman" pitchFamily="18" charset="0"/>
              <a:cs typeface="Times New Roman" pitchFamily="18" charset="0"/>
            </a:endParaRPr>
          </a:p>
          <a:p>
            <a:pPr marL="0" indent="720725">
              <a:buNone/>
            </a:pPr>
            <a:r>
              <a:rPr lang="ru-RU" sz="2800" dirty="0">
                <a:solidFill>
                  <a:schemeClr val="tx2">
                    <a:lumMod val="75000"/>
                  </a:schemeClr>
                </a:solidFill>
                <a:latin typeface="Times New Roman" pitchFamily="18" charset="0"/>
                <a:cs typeface="Times New Roman" pitchFamily="18" charset="0"/>
              </a:rPr>
              <a:t>Часто пірати виконують локалізацію гри (зазвичай </a:t>
            </a:r>
            <a:r>
              <a:rPr lang="ru-RU" sz="2800" dirty="0" smtClean="0">
                <a:solidFill>
                  <a:schemeClr val="tx2">
                    <a:lumMod val="75000"/>
                  </a:schemeClr>
                </a:solidFill>
                <a:latin typeface="Times New Roman" pitchFamily="18" charset="0"/>
                <a:cs typeface="Times New Roman" pitchFamily="18" charset="0"/>
              </a:rPr>
              <a:t>неякісно</a:t>
            </a:r>
            <a:r>
              <a:rPr lang="ru-RU" sz="2800" dirty="0">
                <a:solidFill>
                  <a:schemeClr val="tx2">
                    <a:lumMod val="75000"/>
                  </a:schemeClr>
                </a:solidFill>
                <a:latin typeface="Times New Roman" pitchFamily="18" charset="0"/>
                <a:cs typeface="Times New Roman" pitchFamily="18" charset="0"/>
              </a:rPr>
              <a:t>, тільки </a:t>
            </a:r>
            <a:r>
              <a:rPr lang="uk-UA" sz="2800" dirty="0">
                <a:solidFill>
                  <a:schemeClr val="tx2">
                    <a:lumMod val="75000"/>
                  </a:schemeClr>
                </a:solidFill>
                <a:latin typeface="Times New Roman" pitchFamily="18" charset="0"/>
                <a:cs typeface="Times New Roman" pitchFamily="18" charset="0"/>
              </a:rPr>
              <a:t>субтитри</a:t>
            </a:r>
            <a:r>
              <a:rPr lang="ru-RU" sz="2800" dirty="0">
                <a:solidFill>
                  <a:schemeClr val="tx2">
                    <a:lumMod val="75000"/>
                  </a:schemeClr>
                </a:solidFill>
                <a:latin typeface="Times New Roman" pitchFamily="18" charset="0"/>
                <a:cs typeface="Times New Roman" pitchFamily="18" charset="0"/>
              </a:rPr>
              <a:t>, без озвучування), тоді як офіційна локалізація ще не з'явилась, або взагалі ще не вийшла на території конкретної країни.</a:t>
            </a:r>
            <a:endParaRPr lang="uk-UA" sz="2800" dirty="0">
              <a:solidFill>
                <a:schemeClr val="tx2">
                  <a:lumMod val="75000"/>
                </a:schemeClr>
              </a:solidFill>
              <a:latin typeface="Times New Roman" pitchFamily="18" charset="0"/>
              <a:cs typeface="Times New Roman" pitchFamily="18" charset="0"/>
            </a:endParaRP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582" y="115691"/>
            <a:ext cx="3699163" cy="2311978"/>
          </a:xfrm>
          <a:prstGeom prst="rect">
            <a:avLst/>
          </a:prstGeom>
          <a:ln>
            <a:noFill/>
          </a:ln>
          <a:effectLst>
            <a:softEdge rad="112500"/>
          </a:effectLst>
        </p:spPr>
      </p:pic>
    </p:spTree>
    <p:extLst>
      <p:ext uri="{BB962C8B-B14F-4D97-AF65-F5344CB8AC3E}">
        <p14:creationId xmlns:p14="http://schemas.microsoft.com/office/powerpoint/2010/main" val="2328097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837" y="2487542"/>
            <a:ext cx="11402290" cy="4076269"/>
          </a:xfrm>
        </p:spPr>
        <p:txBody>
          <a:bodyPr/>
          <a:lstStyle/>
          <a:p>
            <a:pPr marL="0" indent="623888">
              <a:lnSpc>
                <a:spcPct val="90000"/>
              </a:lnSpc>
              <a:buNone/>
            </a:pPr>
            <a:endParaRPr lang="ru-RU" sz="2600" dirty="0" smtClean="0">
              <a:solidFill>
                <a:schemeClr val="tx2">
                  <a:lumMod val="75000"/>
                </a:schemeClr>
              </a:solidFill>
              <a:latin typeface="Times New Roman" pitchFamily="18" charset="0"/>
              <a:cs typeface="Times New Roman" pitchFamily="18" charset="0"/>
            </a:endParaRPr>
          </a:p>
          <a:p>
            <a:pPr marL="0" indent="623888">
              <a:lnSpc>
                <a:spcPct val="90000"/>
              </a:lnSpc>
              <a:buNone/>
            </a:pPr>
            <a:r>
              <a:rPr lang="ru-RU" sz="2600" dirty="0" smtClean="0">
                <a:solidFill>
                  <a:schemeClr val="tx2">
                    <a:lumMod val="75000"/>
                  </a:schemeClr>
                </a:solidFill>
                <a:latin typeface="Times New Roman" pitchFamily="18" charset="0"/>
                <a:cs typeface="Times New Roman" pitchFamily="18" charset="0"/>
              </a:rPr>
              <a:t>Також </a:t>
            </a:r>
            <a:r>
              <a:rPr lang="ru-RU" sz="2600" dirty="0">
                <a:solidFill>
                  <a:schemeClr val="tx2">
                    <a:lumMod val="75000"/>
                  </a:schemeClr>
                </a:solidFill>
                <a:latin typeface="Times New Roman" pitchFamily="18" charset="0"/>
                <a:cs typeface="Times New Roman" pitchFamily="18" charset="0"/>
              </a:rPr>
              <a:t>існує практика випуску піратських збірок, тобто запис на один носій кількох ігор, що не є розрахованими на це. Часто у цих випадках вирізаються не життєво важливі частини гри, наприклад відеоролики та озвучування персонажів.</a:t>
            </a:r>
            <a:endParaRPr lang="uk-UA" sz="2600" dirty="0">
              <a:solidFill>
                <a:schemeClr val="tx2">
                  <a:lumMod val="75000"/>
                </a:schemeClr>
              </a:solidFill>
              <a:latin typeface="Times New Roman" pitchFamily="18" charset="0"/>
              <a:cs typeface="Times New Roman" pitchFamily="18" charset="0"/>
            </a:endParaRPr>
          </a:p>
          <a:p>
            <a:pPr marL="0" indent="623888">
              <a:lnSpc>
                <a:spcPct val="90000"/>
              </a:lnSpc>
              <a:buNone/>
            </a:pPr>
            <a:r>
              <a:rPr lang="ru-RU" sz="2600" dirty="0">
                <a:solidFill>
                  <a:schemeClr val="tx2">
                    <a:lumMod val="75000"/>
                  </a:schemeClr>
                </a:solidFill>
                <a:latin typeface="Times New Roman" pitchFamily="18" charset="0"/>
                <a:cs typeface="Times New Roman" pitchFamily="18" charset="0"/>
              </a:rPr>
              <a:t>У сфері сучасних ігрових приставок існує так звана практика «чиповки» (англ. </a:t>
            </a:r>
            <a:r>
              <a:rPr lang="uk-UA" sz="2600" dirty="0">
                <a:solidFill>
                  <a:schemeClr val="tx2">
                    <a:lumMod val="75000"/>
                  </a:schemeClr>
                </a:solidFill>
                <a:latin typeface="Times New Roman" pitchFamily="18" charset="0"/>
                <a:cs typeface="Times New Roman" pitchFamily="18" charset="0"/>
              </a:rPr>
              <a:t>chip</a:t>
            </a:r>
            <a:r>
              <a:rPr lang="ru-RU" sz="2600" dirty="0">
                <a:solidFill>
                  <a:schemeClr val="tx2">
                    <a:lumMod val="75000"/>
                  </a:schemeClr>
                </a:solidFill>
                <a:latin typeface="Times New Roman" pitchFamily="18" charset="0"/>
                <a:cs typeface="Times New Roman" pitchFamily="18" charset="0"/>
              </a:rPr>
              <a:t> — мікросхема, чип) — тобто пірати модифікують схему приставки таким чином, що вона набуває можливості виконувати піратські копії ігор.</a:t>
            </a:r>
            <a:endParaRPr lang="uk-UA" sz="2600" dirty="0">
              <a:solidFill>
                <a:schemeClr val="tx2">
                  <a:lumMod val="75000"/>
                </a:schemeClr>
              </a:solidFill>
              <a:latin typeface="Times New Roman" pitchFamily="18" charset="0"/>
              <a:cs typeface="Times New Roman" pitchFamily="18" charset="0"/>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032" y="184448"/>
            <a:ext cx="3744174" cy="2808131"/>
          </a:xfrm>
          <a:prstGeom prst="rect">
            <a:avLst/>
          </a:prstGeom>
          <a:ln>
            <a:noFill/>
          </a:ln>
          <a:effectLst>
            <a:softEdge rad="112500"/>
          </a:effectLst>
        </p:spPr>
      </p:pic>
      <p:sp>
        <p:nvSpPr>
          <p:cNvPr id="5" name="Заголовок 1"/>
          <p:cNvSpPr>
            <a:spLocks noGrp="1"/>
          </p:cNvSpPr>
          <p:nvPr>
            <p:ph type="title"/>
          </p:nvPr>
        </p:nvSpPr>
        <p:spPr>
          <a:xfrm>
            <a:off x="1154954" y="973668"/>
            <a:ext cx="8761413" cy="706964"/>
          </a:xfrm>
        </p:spPr>
        <p:txBody>
          <a:bodyPr/>
          <a:lstStyle/>
          <a:p>
            <a:r>
              <a:rPr lang="ru-RU" sz="4800" dirty="0"/>
              <a:t>Піратство відеоігор</a:t>
            </a:r>
            <a:r>
              <a:rPr lang="uk-UA" sz="4800" dirty="0"/>
              <a:t/>
            </a:r>
            <a:br>
              <a:rPr lang="uk-UA" sz="4800" dirty="0"/>
            </a:br>
            <a:endParaRPr lang="uk-UA" sz="4800" dirty="0"/>
          </a:p>
        </p:txBody>
      </p:sp>
    </p:spTree>
    <p:extLst>
      <p:ext uri="{BB962C8B-B14F-4D97-AF65-F5344CB8AC3E}">
        <p14:creationId xmlns:p14="http://schemas.microsoft.com/office/powerpoint/2010/main" val="2784315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897" y="4899590"/>
            <a:ext cx="3567103" cy="1958410"/>
          </a:xfrm>
          <a:prstGeom prst="rect">
            <a:avLst/>
          </a:prstGeom>
          <a:ln>
            <a:noFill/>
          </a:ln>
          <a:effectLst>
            <a:softEdge rad="112500"/>
          </a:effectLst>
        </p:spPr>
      </p:pic>
      <p:sp>
        <p:nvSpPr>
          <p:cNvPr id="2" name="Заголовок 1"/>
          <p:cNvSpPr>
            <a:spLocks noGrp="1"/>
          </p:cNvSpPr>
          <p:nvPr>
            <p:ph type="title"/>
          </p:nvPr>
        </p:nvSpPr>
        <p:spPr>
          <a:xfrm>
            <a:off x="517645" y="572122"/>
            <a:ext cx="9762428" cy="706964"/>
          </a:xfrm>
        </p:spPr>
        <p:txBody>
          <a:bodyPr/>
          <a:lstStyle/>
          <a:p>
            <a:r>
              <a:rPr lang="ru-RU" sz="4800" dirty="0"/>
              <a:t>Піратство літературних творів</a:t>
            </a:r>
            <a:endParaRPr lang="uk-UA" sz="4800" dirty="0"/>
          </a:p>
        </p:txBody>
      </p:sp>
      <p:sp>
        <p:nvSpPr>
          <p:cNvPr id="3" name="Объект 2"/>
          <p:cNvSpPr>
            <a:spLocks noGrp="1"/>
          </p:cNvSpPr>
          <p:nvPr>
            <p:ph idx="1"/>
          </p:nvPr>
        </p:nvSpPr>
        <p:spPr>
          <a:xfrm>
            <a:off x="283196" y="2258291"/>
            <a:ext cx="11174513" cy="3819041"/>
          </a:xfrm>
        </p:spPr>
        <p:txBody>
          <a:bodyPr/>
          <a:lstStyle/>
          <a:p>
            <a:pPr marL="0" indent="539750">
              <a:buNone/>
            </a:pPr>
            <a:r>
              <a:rPr lang="ru-RU" sz="2800" dirty="0">
                <a:solidFill>
                  <a:schemeClr val="tx2">
                    <a:lumMod val="75000"/>
                  </a:schemeClr>
                </a:solidFill>
                <a:latin typeface="Times New Roman" pitchFamily="18" charset="0"/>
                <a:cs typeface="Times New Roman" pitchFamily="18" charset="0"/>
              </a:rPr>
              <a:t>У зв'язку із появою електронних бібліотек, що безкоштовно надають доступ усім охочим до текстів літературних творів, їхня діяльність почала розглядатися деякими авторами та видавництвами як піратство. </a:t>
            </a:r>
            <a:endParaRPr lang="ru-RU" sz="2800" dirty="0" smtClean="0">
              <a:solidFill>
                <a:schemeClr val="tx2">
                  <a:lumMod val="75000"/>
                </a:schemeClr>
              </a:solidFill>
              <a:latin typeface="Times New Roman" pitchFamily="18" charset="0"/>
              <a:cs typeface="Times New Roman" pitchFamily="18" charset="0"/>
            </a:endParaRPr>
          </a:p>
          <a:p>
            <a:pPr marL="0" indent="539750">
              <a:buNone/>
            </a:pPr>
            <a:r>
              <a:rPr lang="ru-RU" sz="2800" dirty="0" smtClean="0">
                <a:solidFill>
                  <a:schemeClr val="tx2">
                    <a:lumMod val="75000"/>
                  </a:schemeClr>
                </a:solidFill>
                <a:latin typeface="Times New Roman" pitchFamily="18" charset="0"/>
                <a:cs typeface="Times New Roman" pitchFamily="18" charset="0"/>
              </a:rPr>
              <a:t>Не </a:t>
            </a:r>
            <a:r>
              <a:rPr lang="ru-RU" sz="2800" dirty="0">
                <a:solidFill>
                  <a:schemeClr val="tx2">
                    <a:lumMod val="75000"/>
                  </a:schemeClr>
                </a:solidFill>
                <a:latin typeface="Times New Roman" pitchFamily="18" charset="0"/>
                <a:cs typeface="Times New Roman" pitchFamily="18" charset="0"/>
              </a:rPr>
              <a:t>зважаючи на те, що І</a:t>
            </a:r>
            <a:r>
              <a:rPr lang="ru-RU" sz="2800" dirty="0" smtClean="0">
                <a:solidFill>
                  <a:schemeClr val="tx2">
                    <a:lumMod val="75000"/>
                  </a:schemeClr>
                </a:solidFill>
                <a:latin typeface="Times New Roman" pitchFamily="18" charset="0"/>
                <a:cs typeface="Times New Roman" pitchFamily="18" charset="0"/>
              </a:rPr>
              <a:t>нтернет </a:t>
            </a:r>
            <a:r>
              <a:rPr lang="ru-RU" sz="2800" dirty="0">
                <a:solidFill>
                  <a:schemeClr val="tx2">
                    <a:lumMod val="75000"/>
                  </a:schemeClr>
                </a:solidFill>
                <a:latin typeface="Times New Roman" pitchFamily="18" charset="0"/>
                <a:cs typeface="Times New Roman" pitchFamily="18" charset="0"/>
              </a:rPr>
              <a:t>бібліотеки зазвичай йдуть назустріч автору, та прибирають твори з відкритого доступу за їхнім проханням, у деяких випадках все ж таки доходить до судових позовів.</a:t>
            </a:r>
            <a:endParaRPr lang="uk-UA" sz="2800" dirty="0">
              <a:solidFill>
                <a:schemeClr val="tx2">
                  <a:lumMod val="75000"/>
                </a:schemeClr>
              </a:solidFill>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171638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930" y="4608427"/>
            <a:ext cx="3340950" cy="2249573"/>
          </a:xfrm>
          <a:prstGeom prst="rect">
            <a:avLst/>
          </a:prstGeom>
          <a:ln>
            <a:noFill/>
          </a:ln>
          <a:effectLst>
            <a:softEdge rad="112500"/>
          </a:effectLst>
        </p:spPr>
      </p:pic>
      <p:sp>
        <p:nvSpPr>
          <p:cNvPr id="2" name="Заголовок 1"/>
          <p:cNvSpPr>
            <a:spLocks noGrp="1"/>
          </p:cNvSpPr>
          <p:nvPr>
            <p:ph type="title"/>
          </p:nvPr>
        </p:nvSpPr>
        <p:spPr/>
        <p:txBody>
          <a:bodyPr/>
          <a:lstStyle/>
          <a:p>
            <a:r>
              <a:rPr lang="uk-UA" dirty="0" smtClean="0"/>
              <a:t>Плагіат</a:t>
            </a:r>
            <a:endParaRPr lang="ru-RU" dirty="0"/>
          </a:p>
        </p:txBody>
      </p:sp>
      <p:sp>
        <p:nvSpPr>
          <p:cNvPr id="3" name="Объект 2"/>
          <p:cNvSpPr>
            <a:spLocks noGrp="1"/>
          </p:cNvSpPr>
          <p:nvPr>
            <p:ph idx="4294967295"/>
          </p:nvPr>
        </p:nvSpPr>
        <p:spPr>
          <a:xfrm>
            <a:off x="290946" y="2407660"/>
            <a:ext cx="11526982" cy="3973512"/>
          </a:xfrm>
        </p:spPr>
        <p:txBody>
          <a:bodyPr>
            <a:normAutofit/>
          </a:bodyPr>
          <a:lstStyle/>
          <a:p>
            <a:pPr marL="0" indent="539750">
              <a:buNone/>
            </a:pPr>
            <a:r>
              <a:rPr lang="ru-RU" sz="2400" dirty="0">
                <a:solidFill>
                  <a:schemeClr val="tx2">
                    <a:lumMod val="75000"/>
                  </a:schemeClr>
                </a:solidFill>
                <a:latin typeface="Times New Roman" pitchFamily="18" charset="0"/>
                <a:cs typeface="Times New Roman" pitchFamily="18" charset="0"/>
              </a:rPr>
              <a:t>У випадку із плагіатом порушник в першу чергу має на меті створення у свідомості споживача зв'язку між ним та незаконне розповсюдження примірників аудіовізуальних творів, фонограм, відеограм, комп'ютерних програм, баз даних, а також статтю 164-13 КпаП, яка встановлює адміністративну відповідальність за порушення законодавства, що регулює виробництво, експорт, імпорт дисків для лазерних систем зчитування, експорт, імпорт обладнання чи сировини для їх виробництва".</a:t>
            </a:r>
            <a:endParaRPr lang="uk-UA" sz="2400" dirty="0">
              <a:solidFill>
                <a:schemeClr val="tx2">
                  <a:lumMod val="75000"/>
                </a:schemeClr>
              </a:solidFill>
              <a:latin typeface="Times New Roman" pitchFamily="18" charset="0"/>
              <a:cs typeface="Times New Roman" pitchFamily="18" charset="0"/>
            </a:endParaRPr>
          </a:p>
          <a:p>
            <a:endParaRPr lang="uk-UA" sz="2400" dirty="0"/>
          </a:p>
        </p:txBody>
      </p:sp>
    </p:spTree>
    <p:extLst>
      <p:ext uri="{BB962C8B-B14F-4D97-AF65-F5344CB8AC3E}">
        <p14:creationId xmlns:p14="http://schemas.microsoft.com/office/powerpoint/2010/main" val="84109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9483" y="4654342"/>
            <a:ext cx="3219406" cy="2203658"/>
          </a:xfrm>
          <a:prstGeom prst="rect">
            <a:avLst/>
          </a:prstGeom>
        </p:spPr>
      </p:pic>
      <p:sp>
        <p:nvSpPr>
          <p:cNvPr id="2" name="Заголовок 1"/>
          <p:cNvSpPr>
            <a:spLocks noGrp="1"/>
          </p:cNvSpPr>
          <p:nvPr>
            <p:ph type="title"/>
          </p:nvPr>
        </p:nvSpPr>
        <p:spPr/>
        <p:txBody>
          <a:bodyPr/>
          <a:lstStyle/>
          <a:p>
            <a:r>
              <a:rPr lang="ru-RU" dirty="0"/>
              <a:t>Співвідношення піратства та плагіату</a:t>
            </a:r>
            <a:r>
              <a:rPr lang="uk-UA" dirty="0"/>
              <a:t/>
            </a:r>
            <a:br>
              <a:rPr lang="uk-UA" dirty="0"/>
            </a:br>
            <a:endParaRPr lang="uk-UA" dirty="0"/>
          </a:p>
        </p:txBody>
      </p:sp>
      <p:sp>
        <p:nvSpPr>
          <p:cNvPr id="3" name="Объект 2"/>
          <p:cNvSpPr>
            <a:spLocks noGrp="1"/>
          </p:cNvSpPr>
          <p:nvPr>
            <p:ph idx="1"/>
          </p:nvPr>
        </p:nvSpPr>
        <p:spPr>
          <a:xfrm>
            <a:off x="216976" y="2618998"/>
            <a:ext cx="11778712" cy="3416300"/>
          </a:xfrm>
        </p:spPr>
        <p:txBody>
          <a:bodyPr/>
          <a:lstStyle/>
          <a:p>
            <a:pPr marL="0" indent="539750">
              <a:buNone/>
            </a:pPr>
            <a:r>
              <a:rPr lang="ru-RU" sz="2800" dirty="0">
                <a:solidFill>
                  <a:schemeClr val="tx2">
                    <a:lumMod val="75000"/>
                  </a:schemeClr>
                </a:solidFill>
                <a:latin typeface="Times New Roman" pitchFamily="18" charset="0"/>
                <a:cs typeface="Times New Roman" pitchFamily="18" charset="0"/>
              </a:rPr>
              <a:t>Попри те, що і піратство, і плагіат є прикладами протиправного використання об'єктів інтелектуальної власності, мета цих двох порушень є різною. У випадку піратства порушник в першу чергу має на меті отримання матеріальної вигоди, мета створення у свідомості споживача зв'язку між порушником та об'єктом інтелектуальної власності або зовсім відсутня, або є вторинною. Дуже часто порушник може навіть запобігати ідентифікації через страх понести відповідальність за свої дії.</a:t>
            </a:r>
            <a:endParaRPr lang="uk-UA" sz="2800" dirty="0">
              <a:solidFill>
                <a:schemeClr val="tx2">
                  <a:lumMod val="75000"/>
                </a:schemeClr>
              </a:solidFill>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2677226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055" y="1278468"/>
            <a:ext cx="10792691" cy="706964"/>
          </a:xfrm>
        </p:spPr>
        <p:txBody>
          <a:bodyPr/>
          <a:lstStyle/>
          <a:p>
            <a:r>
              <a:rPr lang="ru-RU" sz="4800" dirty="0"/>
              <a:t>Захист авторських прав в І</a:t>
            </a:r>
            <a:r>
              <a:rPr lang="ru-RU" sz="4800" dirty="0" smtClean="0"/>
              <a:t>нтернеті</a:t>
            </a:r>
            <a:r>
              <a:rPr lang="uk-UA" sz="4800" dirty="0"/>
              <a:t/>
            </a:r>
            <a:br>
              <a:rPr lang="uk-UA" sz="4800" dirty="0"/>
            </a:br>
            <a:endParaRPr lang="uk-UA" sz="4800" dirty="0"/>
          </a:p>
        </p:txBody>
      </p:sp>
      <p:sp>
        <p:nvSpPr>
          <p:cNvPr id="3" name="Объект 2"/>
          <p:cNvSpPr>
            <a:spLocks noGrp="1"/>
          </p:cNvSpPr>
          <p:nvPr>
            <p:ph idx="1"/>
          </p:nvPr>
        </p:nvSpPr>
        <p:spPr>
          <a:xfrm>
            <a:off x="409227" y="2530217"/>
            <a:ext cx="7329054" cy="4327783"/>
          </a:xfrm>
        </p:spPr>
        <p:txBody>
          <a:bodyPr/>
          <a:lstStyle/>
          <a:p>
            <a:pPr marL="0" indent="539750">
              <a:buNone/>
            </a:pPr>
            <a:r>
              <a:rPr lang="ru-RU" sz="2800" b="1" dirty="0">
                <a:solidFill>
                  <a:srgbClr val="660033"/>
                </a:solidFill>
                <a:latin typeface="Times New Roman" pitchFamily="18" charset="0"/>
                <a:cs typeface="Times New Roman" pitchFamily="18" charset="0"/>
              </a:rPr>
              <a:t>Існує три основних способи захисту авторських прав в І</a:t>
            </a:r>
            <a:r>
              <a:rPr lang="ru-RU" sz="2800" b="1" dirty="0" smtClean="0">
                <a:solidFill>
                  <a:srgbClr val="660033"/>
                </a:solidFill>
                <a:latin typeface="Times New Roman" pitchFamily="18" charset="0"/>
                <a:cs typeface="Times New Roman" pitchFamily="18" charset="0"/>
              </a:rPr>
              <a:t>нтернеті</a:t>
            </a:r>
            <a:r>
              <a:rPr lang="ru-RU" sz="2800" dirty="0">
                <a:solidFill>
                  <a:schemeClr val="tx2">
                    <a:lumMod val="75000"/>
                  </a:schemeClr>
                </a:solidFill>
                <a:latin typeface="Times New Roman" pitchFamily="18" charset="0"/>
                <a:cs typeface="Times New Roman" pitchFamily="18" charset="0"/>
              </a:rPr>
              <a:t>:</a:t>
            </a:r>
            <a:endParaRPr lang="uk-UA" sz="2800" dirty="0">
              <a:solidFill>
                <a:schemeClr val="tx2">
                  <a:lumMod val="75000"/>
                </a:schemeClr>
              </a:solidFill>
              <a:latin typeface="Times New Roman" pitchFamily="18" charset="0"/>
              <a:cs typeface="Times New Roman" pitchFamily="18" charset="0"/>
            </a:endParaRPr>
          </a:p>
          <a:p>
            <a:pPr marL="803275" lvl="0" indent="-539750">
              <a:buBlip>
                <a:blip r:embed="rId2"/>
              </a:buBlip>
            </a:pPr>
            <a:r>
              <a:rPr lang="ru-RU" sz="2800" i="1" dirty="0" smtClean="0">
                <a:solidFill>
                  <a:schemeClr val="tx2">
                    <a:lumMod val="50000"/>
                  </a:schemeClr>
                </a:solidFill>
                <a:latin typeface="Times New Roman" pitchFamily="18" charset="0"/>
                <a:cs typeface="Times New Roman" pitchFamily="18" charset="0"/>
              </a:rPr>
              <a:t>відправлення </a:t>
            </a:r>
            <a:r>
              <a:rPr lang="ru-RU" sz="2800" i="1" dirty="0">
                <a:solidFill>
                  <a:schemeClr val="tx2">
                    <a:lumMod val="50000"/>
                  </a:schemeClr>
                </a:solidFill>
                <a:latin typeface="Times New Roman" pitchFamily="18" charset="0"/>
                <a:cs typeface="Times New Roman" pitchFamily="18" charset="0"/>
              </a:rPr>
              <a:t>листів і претензій власнику сайту або </a:t>
            </a:r>
            <a:r>
              <a:rPr lang="ru-RU" sz="2800" i="1" dirty="0" smtClean="0">
                <a:solidFill>
                  <a:schemeClr val="tx2">
                    <a:lumMod val="50000"/>
                  </a:schemeClr>
                </a:solidFill>
                <a:latin typeface="Times New Roman" pitchFamily="18" charset="0"/>
                <a:cs typeface="Times New Roman" pitchFamily="18" charset="0"/>
              </a:rPr>
              <a:t>хостинг-провайдеру;</a:t>
            </a:r>
            <a:endParaRPr lang="uk-UA" sz="2800" i="1" dirty="0">
              <a:solidFill>
                <a:schemeClr val="tx2">
                  <a:lumMod val="50000"/>
                </a:schemeClr>
              </a:solidFill>
              <a:latin typeface="Times New Roman" pitchFamily="18" charset="0"/>
              <a:cs typeface="Times New Roman" pitchFamily="18" charset="0"/>
            </a:endParaRPr>
          </a:p>
          <a:p>
            <a:pPr marL="803275" lvl="0" indent="-539750">
              <a:buBlip>
                <a:blip r:embed="rId2"/>
              </a:buBlip>
            </a:pPr>
            <a:r>
              <a:rPr lang="ru-RU" sz="2800" i="1" dirty="0">
                <a:solidFill>
                  <a:schemeClr val="tx2">
                    <a:lumMod val="50000"/>
                  </a:schemeClr>
                </a:solidFill>
                <a:latin typeface="Times New Roman" pitchFamily="18" charset="0"/>
                <a:cs typeface="Times New Roman" pitchFamily="18" charset="0"/>
              </a:rPr>
              <a:t>с</a:t>
            </a:r>
            <a:r>
              <a:rPr lang="ru-RU" sz="2800" i="1" dirty="0" smtClean="0">
                <a:solidFill>
                  <a:schemeClr val="tx2">
                    <a:lumMod val="50000"/>
                  </a:schemeClr>
                </a:solidFill>
                <a:latin typeface="Times New Roman" pitchFamily="18" charset="0"/>
                <a:cs typeface="Times New Roman" pitchFamily="18" charset="0"/>
              </a:rPr>
              <a:t>удовий спір;</a:t>
            </a:r>
            <a:endParaRPr lang="uk-UA" sz="2800" i="1" dirty="0">
              <a:solidFill>
                <a:schemeClr val="tx2">
                  <a:lumMod val="50000"/>
                </a:schemeClr>
              </a:solidFill>
              <a:latin typeface="Times New Roman" pitchFamily="18" charset="0"/>
              <a:cs typeface="Times New Roman" pitchFamily="18" charset="0"/>
            </a:endParaRPr>
          </a:p>
          <a:p>
            <a:pPr marL="803275" lvl="0" indent="-539750">
              <a:buBlip>
                <a:blip r:embed="rId2"/>
              </a:buBlip>
            </a:pPr>
            <a:r>
              <a:rPr lang="ru-RU" sz="2800" i="1" dirty="0">
                <a:solidFill>
                  <a:schemeClr val="tx2">
                    <a:lumMod val="50000"/>
                  </a:schemeClr>
                </a:solidFill>
                <a:latin typeface="Times New Roman" pitchFamily="18" charset="0"/>
                <a:cs typeface="Times New Roman" pitchFamily="18" charset="0"/>
              </a:rPr>
              <a:t>в</a:t>
            </a:r>
            <a:r>
              <a:rPr lang="ru-RU" sz="2800" i="1" dirty="0" smtClean="0">
                <a:solidFill>
                  <a:schemeClr val="tx2">
                    <a:lumMod val="50000"/>
                  </a:schemeClr>
                </a:solidFill>
                <a:latin typeface="Times New Roman" pitchFamily="18" charset="0"/>
                <a:cs typeface="Times New Roman" pitchFamily="18" charset="0"/>
              </a:rPr>
              <a:t>заємодія </a:t>
            </a:r>
            <a:r>
              <a:rPr lang="ru-RU" sz="2800" i="1" dirty="0">
                <a:solidFill>
                  <a:schemeClr val="tx2">
                    <a:lumMod val="50000"/>
                  </a:schemeClr>
                </a:solidFill>
                <a:latin typeface="Times New Roman" pitchFamily="18" charset="0"/>
                <a:cs typeface="Times New Roman" pitchFamily="18" charset="0"/>
              </a:rPr>
              <a:t>з пошуковими сервісами для видалення сторінок з результатів </a:t>
            </a:r>
            <a:r>
              <a:rPr lang="ru-RU" sz="2800" i="1" dirty="0" smtClean="0">
                <a:solidFill>
                  <a:schemeClr val="tx2">
                    <a:lumMod val="50000"/>
                  </a:schemeClr>
                </a:solidFill>
                <a:latin typeface="Times New Roman" pitchFamily="18" charset="0"/>
                <a:cs typeface="Times New Roman" pitchFamily="18" charset="0"/>
              </a:rPr>
              <a:t>пошуку.</a:t>
            </a:r>
            <a:endParaRPr lang="uk-UA" sz="2800" i="1" dirty="0">
              <a:solidFill>
                <a:schemeClr val="tx2">
                  <a:lumMod val="50000"/>
                </a:schemeClr>
              </a:solidFill>
              <a:latin typeface="Times New Roman" pitchFamily="18" charset="0"/>
              <a:cs typeface="Times New Roman" pitchFamily="18" charset="0"/>
            </a:endParaRPr>
          </a:p>
          <a:p>
            <a:endParaRPr lang="uk-UA" sz="20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089" y="2646218"/>
            <a:ext cx="4145820" cy="3311236"/>
          </a:xfrm>
          <a:prstGeom prst="rect">
            <a:avLst/>
          </a:prstGeom>
          <a:ln>
            <a:noFill/>
          </a:ln>
          <a:effectLst>
            <a:softEdge rad="112500"/>
          </a:effectLst>
        </p:spPr>
      </p:pic>
    </p:spTree>
    <p:extLst>
      <p:ext uri="{BB962C8B-B14F-4D97-AF65-F5344CB8AC3E}">
        <p14:creationId xmlns:p14="http://schemas.microsoft.com/office/powerpoint/2010/main" val="97904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3992" y="635431"/>
            <a:ext cx="10096815" cy="1076198"/>
          </a:xfrm>
        </p:spPr>
        <p:txBody>
          <a:bodyPr/>
          <a:lstStyle/>
          <a:p>
            <a:pPr algn="ctr"/>
            <a:r>
              <a:rPr lang="ru-RU" dirty="0"/>
              <a:t>Судова практика по захисту авторських прав в </a:t>
            </a:r>
            <a:r>
              <a:rPr lang="ru-RU" dirty="0" smtClean="0"/>
              <a:t>Інтернеті в Україні</a:t>
            </a:r>
            <a:endParaRPr lang="ru-RU" dirty="0"/>
          </a:p>
        </p:txBody>
      </p:sp>
      <p:sp>
        <p:nvSpPr>
          <p:cNvPr id="3" name="Объект 2"/>
          <p:cNvSpPr>
            <a:spLocks noGrp="1"/>
          </p:cNvSpPr>
          <p:nvPr>
            <p:ph idx="4294967295"/>
          </p:nvPr>
        </p:nvSpPr>
        <p:spPr>
          <a:xfrm>
            <a:off x="124691" y="2313708"/>
            <a:ext cx="11623964" cy="4294909"/>
          </a:xfrm>
        </p:spPr>
        <p:txBody>
          <a:bodyPr>
            <a:normAutofit lnSpcReduction="10000"/>
          </a:bodyPr>
          <a:lstStyle/>
          <a:p>
            <a:pPr marL="0" indent="720725">
              <a:buNone/>
            </a:pPr>
            <a:r>
              <a:rPr lang="ru-RU" sz="3300" b="1" dirty="0">
                <a:solidFill>
                  <a:srgbClr val="660033"/>
                </a:solidFill>
                <a:latin typeface="Times New Roman" pitchFamily="18" charset="0"/>
                <a:cs typeface="Times New Roman" pitchFamily="18" charset="0"/>
              </a:rPr>
              <a:t>В Україні вже сформувалася велика судова практика по захисту авторських прав в інтернеті, при цьому найбільш складними моментами все ще залишаються:</a:t>
            </a:r>
            <a:endParaRPr lang="uk-UA" sz="3300" b="1" dirty="0">
              <a:solidFill>
                <a:srgbClr val="660033"/>
              </a:solidFill>
              <a:latin typeface="Times New Roman" pitchFamily="18" charset="0"/>
              <a:cs typeface="Times New Roman" pitchFamily="18" charset="0"/>
            </a:endParaRPr>
          </a:p>
          <a:p>
            <a:pPr lvl="0"/>
            <a:r>
              <a:rPr lang="ru-RU" sz="2800" dirty="0">
                <a:solidFill>
                  <a:schemeClr val="tx2">
                    <a:lumMod val="75000"/>
                  </a:schemeClr>
                </a:solidFill>
                <a:latin typeface="Times New Roman" pitchFamily="18" charset="0"/>
                <a:cs typeface="Times New Roman" pitchFamily="18" charset="0"/>
              </a:rPr>
              <a:t>в</a:t>
            </a:r>
            <a:r>
              <a:rPr lang="ru-RU" sz="2800" dirty="0" smtClean="0">
                <a:solidFill>
                  <a:schemeClr val="tx2">
                    <a:lumMod val="75000"/>
                  </a:schemeClr>
                </a:solidFill>
                <a:latin typeface="Times New Roman" pitchFamily="18" charset="0"/>
                <a:cs typeface="Times New Roman" pitchFamily="18" charset="0"/>
              </a:rPr>
              <a:t>изначення </a:t>
            </a:r>
            <a:r>
              <a:rPr lang="ru-RU" sz="2800" dirty="0">
                <a:solidFill>
                  <a:schemeClr val="tx2">
                    <a:lumMod val="75000"/>
                  </a:schemeClr>
                </a:solidFill>
                <a:latin typeface="Times New Roman" pitchFamily="18" charset="0"/>
                <a:cs typeface="Times New Roman" pitchFamily="18" charset="0"/>
              </a:rPr>
              <a:t>особи, винної в порушенні прав;</a:t>
            </a:r>
            <a:endParaRPr lang="uk-UA" sz="2800" dirty="0">
              <a:solidFill>
                <a:schemeClr val="tx2">
                  <a:lumMod val="75000"/>
                </a:schemeClr>
              </a:solidFill>
              <a:latin typeface="Times New Roman" pitchFamily="18" charset="0"/>
              <a:cs typeface="Times New Roman" pitchFamily="18" charset="0"/>
            </a:endParaRPr>
          </a:p>
          <a:p>
            <a:pPr lvl="0"/>
            <a:r>
              <a:rPr lang="ru-RU" sz="2800" dirty="0">
                <a:solidFill>
                  <a:schemeClr val="tx2">
                    <a:lumMod val="75000"/>
                  </a:schemeClr>
                </a:solidFill>
                <a:latin typeface="Times New Roman" pitchFamily="18" charset="0"/>
                <a:cs typeface="Times New Roman" pitchFamily="18" charset="0"/>
              </a:rPr>
              <a:t>в</a:t>
            </a:r>
            <a:r>
              <a:rPr lang="ru-RU" sz="2800" dirty="0" smtClean="0">
                <a:solidFill>
                  <a:schemeClr val="tx2">
                    <a:lumMod val="75000"/>
                  </a:schemeClr>
                </a:solidFill>
                <a:latin typeface="Times New Roman" pitchFamily="18" charset="0"/>
                <a:cs typeface="Times New Roman" pitchFamily="18" charset="0"/>
              </a:rPr>
              <a:t>изначення </a:t>
            </a:r>
            <a:r>
              <a:rPr lang="ru-RU" sz="2800" dirty="0">
                <a:solidFill>
                  <a:schemeClr val="tx2">
                    <a:lumMod val="75000"/>
                  </a:schemeClr>
                </a:solidFill>
                <a:latin typeface="Times New Roman" pitchFamily="18" charset="0"/>
                <a:cs typeface="Times New Roman" pitchFamily="18" charset="0"/>
              </a:rPr>
              <a:t>та обґрунтування розміру шкоди, що завдана правовласнику.</a:t>
            </a:r>
            <a:endParaRPr lang="uk-UA" sz="2800" dirty="0">
              <a:solidFill>
                <a:schemeClr val="tx2">
                  <a:lumMod val="75000"/>
                </a:schemeClr>
              </a:solidFill>
              <a:latin typeface="Times New Roman" pitchFamily="18" charset="0"/>
              <a:cs typeface="Times New Roman" pitchFamily="18" charset="0"/>
            </a:endParaRPr>
          </a:p>
          <a:p>
            <a:r>
              <a:rPr lang="ru-RU" sz="2800" dirty="0">
                <a:solidFill>
                  <a:schemeClr val="tx2">
                    <a:lumMod val="75000"/>
                  </a:schemeClr>
                </a:solidFill>
                <a:latin typeface="Times New Roman" pitchFamily="18" charset="0"/>
                <a:cs typeface="Times New Roman" pitchFamily="18" charset="0"/>
              </a:rPr>
              <a:t>При цьому в Україні та СНД, майже не використовується надзвичайно популярний у США інструмент: </a:t>
            </a:r>
            <a:r>
              <a:rPr lang="ru-RU" sz="2800" b="1" i="1" dirty="0">
                <a:solidFill>
                  <a:schemeClr val="tx2">
                    <a:lumMod val="75000"/>
                  </a:schemeClr>
                </a:solidFill>
                <a:latin typeface="Times New Roman" pitchFamily="18" charset="0"/>
                <a:cs typeface="Times New Roman" pitchFamily="18" charset="0"/>
              </a:rPr>
              <a:t>видалення сайту-порушника з пошукових результатів, за допомогою інструментів, визначених Законом США «Про авторське право в цифрову епоху».</a:t>
            </a:r>
            <a:endParaRPr lang="uk-UA" sz="2800" b="1" i="1" dirty="0">
              <a:solidFill>
                <a:schemeClr val="tx2">
                  <a:lumMod val="75000"/>
                </a:schemeClr>
              </a:solidFill>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1679867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a:t>Причини піратства</a:t>
            </a:r>
            <a:r>
              <a:rPr lang="uk-UA" dirty="0"/>
              <a:t/>
            </a:r>
            <a:br>
              <a:rPr lang="uk-UA" dirty="0"/>
            </a:br>
            <a:endParaRPr lang="uk-UA" dirty="0"/>
          </a:p>
        </p:txBody>
      </p:sp>
      <p:sp>
        <p:nvSpPr>
          <p:cNvPr id="3" name="Объект 2"/>
          <p:cNvSpPr>
            <a:spLocks noGrp="1"/>
          </p:cNvSpPr>
          <p:nvPr>
            <p:ph idx="1"/>
          </p:nvPr>
        </p:nvSpPr>
        <p:spPr>
          <a:xfrm>
            <a:off x="1002554" y="2464954"/>
            <a:ext cx="10100234" cy="4143663"/>
          </a:xfrm>
        </p:spPr>
        <p:txBody>
          <a:bodyPr>
            <a:normAutofit/>
          </a:bodyPr>
          <a:lstStyle/>
          <a:p>
            <a:pPr marL="0" indent="0">
              <a:buNone/>
            </a:pPr>
            <a:r>
              <a:rPr lang="ru-RU" sz="3300" b="1" dirty="0">
                <a:solidFill>
                  <a:srgbClr val="660033"/>
                </a:solidFill>
                <a:latin typeface="Times New Roman" pitchFamily="18" charset="0"/>
                <a:cs typeface="Times New Roman" pitchFamily="18" charset="0"/>
              </a:rPr>
              <a:t>Причина №1</a:t>
            </a:r>
          </a:p>
          <a:p>
            <a:pPr marL="0" indent="623888">
              <a:buNone/>
            </a:pPr>
            <a:r>
              <a:rPr lang="ru-RU" sz="2800" dirty="0" smtClean="0">
                <a:solidFill>
                  <a:schemeClr val="tx2">
                    <a:lumMod val="75000"/>
                  </a:schemeClr>
                </a:solidFill>
                <a:latin typeface="Times New Roman" pitchFamily="18" charset="0"/>
                <a:cs typeface="Times New Roman" pitchFamily="18" charset="0"/>
              </a:rPr>
              <a:t>надзвичайно </a:t>
            </a:r>
            <a:r>
              <a:rPr lang="ru-RU" sz="2800" dirty="0">
                <a:solidFill>
                  <a:schemeClr val="tx2">
                    <a:lumMod val="75000"/>
                  </a:schemeClr>
                </a:solidFill>
                <a:latin typeface="Times New Roman" pitchFamily="18" charset="0"/>
                <a:cs typeface="Times New Roman" pitchFamily="18" charset="0"/>
              </a:rPr>
              <a:t>низька матеріальна складова в собівартості ліцензійної продукції. Сучасні технології зробили копіювання інформації дуже простою та дешевою справою. Раніше легальні виробники мали природний захист у вигляді технологічної переваги та ефекту масштабу. Кожен міг переписати книжку вручну чи набити текст на друкарській машинці, але собівартість та якість такої копія далеко поступалися оригінальним виданням.</a:t>
            </a:r>
            <a:endParaRPr lang="uk-UA" sz="28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228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800" dirty="0"/>
              <a:t>Причини піратства</a:t>
            </a:r>
            <a:endParaRPr lang="ru-RU" sz="4800" dirty="0"/>
          </a:p>
        </p:txBody>
      </p:sp>
      <p:sp>
        <p:nvSpPr>
          <p:cNvPr id="3" name="Объект 2"/>
          <p:cNvSpPr>
            <a:spLocks noGrp="1"/>
          </p:cNvSpPr>
          <p:nvPr>
            <p:ph idx="4294967295"/>
          </p:nvPr>
        </p:nvSpPr>
        <p:spPr>
          <a:xfrm>
            <a:off x="806823" y="2603499"/>
            <a:ext cx="10997249" cy="3935845"/>
          </a:xfrm>
        </p:spPr>
        <p:txBody>
          <a:bodyPr>
            <a:normAutofit lnSpcReduction="10000"/>
          </a:bodyPr>
          <a:lstStyle/>
          <a:p>
            <a:pPr marL="0" indent="0">
              <a:buNone/>
            </a:pPr>
            <a:r>
              <a:rPr lang="ru-RU" sz="3300" b="1" dirty="0">
                <a:solidFill>
                  <a:srgbClr val="660033"/>
                </a:solidFill>
                <a:latin typeface="Times New Roman" pitchFamily="18" charset="0"/>
                <a:cs typeface="Times New Roman" pitchFamily="18" charset="0"/>
              </a:rPr>
              <a:t>Причина №2 </a:t>
            </a:r>
          </a:p>
          <a:p>
            <a:pPr marL="0" indent="720725">
              <a:buNone/>
            </a:pPr>
            <a:r>
              <a:rPr lang="ru-RU" sz="2800" dirty="0">
                <a:solidFill>
                  <a:schemeClr val="tx2">
                    <a:lumMod val="75000"/>
                  </a:schemeClr>
                </a:solidFill>
                <a:latin typeface="Times New Roman" pitchFamily="18" charset="0"/>
                <a:cs typeface="Times New Roman" pitchFamily="18" charset="0"/>
              </a:rPr>
              <a:t>Зараз якість «саморобних» копій цілком зіставна — наприклад елементарний набір офісної техніки (комп'ютер-принтер-біндер) дозволяє зробити аналог видання книжки в м'якій обкладинці причому собівартість буде не вище ринкової ціни. </a:t>
            </a:r>
            <a:endParaRPr lang="ru-RU" sz="2800" dirty="0" smtClean="0">
              <a:solidFill>
                <a:schemeClr val="tx2">
                  <a:lumMod val="75000"/>
                </a:schemeClr>
              </a:solidFill>
              <a:latin typeface="Times New Roman" pitchFamily="18" charset="0"/>
              <a:cs typeface="Times New Roman" pitchFamily="18" charset="0"/>
            </a:endParaRPr>
          </a:p>
          <a:p>
            <a:pPr marL="0" indent="720725">
              <a:buNone/>
            </a:pPr>
            <a:r>
              <a:rPr lang="ru-RU" sz="2800" dirty="0" smtClean="0">
                <a:solidFill>
                  <a:schemeClr val="tx2">
                    <a:lumMod val="75000"/>
                  </a:schemeClr>
                </a:solidFill>
                <a:latin typeface="Times New Roman" pitchFamily="18" charset="0"/>
                <a:cs typeface="Times New Roman" pitchFamily="18" charset="0"/>
              </a:rPr>
              <a:t>А </a:t>
            </a:r>
            <a:r>
              <a:rPr lang="ru-RU" sz="2800" dirty="0">
                <a:solidFill>
                  <a:schemeClr val="tx2">
                    <a:lumMod val="75000"/>
                  </a:schemeClr>
                </a:solidFill>
                <a:latin typeface="Times New Roman" pitchFamily="18" charset="0"/>
                <a:cs typeface="Times New Roman" pitchFamily="18" charset="0"/>
              </a:rPr>
              <a:t>книга є самим «матеріальним» з інтелектуальних продуктів. Що стосується програмного забезпечення чи оцифрованої музики, то різниця якості ліцензійного та піратського продукту часто взагалі відсутня за величезної різниці в цінах.</a:t>
            </a:r>
            <a:endParaRPr lang="uk-UA" sz="2800" dirty="0">
              <a:solidFill>
                <a:schemeClr val="tx2">
                  <a:lumMod val="75000"/>
                </a:schemeClr>
              </a:solidFill>
              <a:latin typeface="Times New Roman" pitchFamily="18" charset="0"/>
              <a:cs typeface="Times New Roman" pitchFamily="18" charset="0"/>
            </a:endParaRPr>
          </a:p>
          <a:p>
            <a:endParaRPr lang="uk-UA" sz="2000" dirty="0"/>
          </a:p>
        </p:txBody>
      </p:sp>
    </p:spTree>
    <p:extLst>
      <p:ext uri="{BB962C8B-B14F-4D97-AF65-F5344CB8AC3E}">
        <p14:creationId xmlns:p14="http://schemas.microsoft.com/office/powerpoint/2010/main" val="362147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t>Кібер-піратство в Україні</a:t>
            </a:r>
            <a:r>
              <a:rPr lang="uk-UA" sz="4800" dirty="0"/>
              <a:t/>
            </a:r>
            <a:br>
              <a:rPr lang="uk-UA" sz="4800" dirty="0"/>
            </a:br>
            <a:endParaRPr lang="uk-UA" sz="4800" dirty="0"/>
          </a:p>
        </p:txBody>
      </p:sp>
      <p:sp>
        <p:nvSpPr>
          <p:cNvPr id="3" name="Объект 2"/>
          <p:cNvSpPr>
            <a:spLocks noGrp="1"/>
          </p:cNvSpPr>
          <p:nvPr>
            <p:ph idx="1"/>
          </p:nvPr>
        </p:nvSpPr>
        <p:spPr>
          <a:xfrm>
            <a:off x="309826" y="2326409"/>
            <a:ext cx="11272573" cy="3416300"/>
          </a:xfrm>
        </p:spPr>
        <p:txBody>
          <a:bodyPr>
            <a:normAutofit/>
          </a:bodyPr>
          <a:lstStyle/>
          <a:p>
            <a:pPr marL="0" indent="720725">
              <a:buNone/>
            </a:pPr>
            <a:r>
              <a:rPr lang="uk-UA" sz="2800" dirty="0">
                <a:solidFill>
                  <a:schemeClr val="tx2">
                    <a:lumMod val="75000"/>
                  </a:schemeClr>
                </a:solidFill>
                <a:latin typeface="Times New Roman" pitchFamily="18" charset="0"/>
                <a:cs typeface="Times New Roman" pitchFamily="18" charset="0"/>
              </a:rPr>
              <a:t>За даними</a:t>
            </a:r>
            <a:r>
              <a:rPr lang="ru-RU" sz="2800" dirty="0">
                <a:solidFill>
                  <a:schemeClr val="tx2">
                    <a:lumMod val="75000"/>
                  </a:schemeClr>
                </a:solidFill>
                <a:latin typeface="Times New Roman" pitchFamily="18" charset="0"/>
                <a:cs typeface="Times New Roman" pitchFamily="18" charset="0"/>
              </a:rPr>
              <a:t> </a:t>
            </a:r>
            <a:r>
              <a:rPr lang="uk-UA" sz="2800" b="1" i="1" dirty="0">
                <a:solidFill>
                  <a:srgbClr val="660033"/>
                </a:solidFill>
                <a:latin typeface="Times New Roman" pitchFamily="18" charset="0"/>
                <a:cs typeface="Times New Roman" pitchFamily="18" charset="0"/>
              </a:rPr>
              <a:t>Асоціації виробників програмного забезпечення</a:t>
            </a:r>
            <a:r>
              <a:rPr lang="ru-RU" sz="2800" b="1" i="1" dirty="0">
                <a:solidFill>
                  <a:srgbClr val="660033"/>
                </a:solidFill>
                <a:latin typeface="Times New Roman" pitchFamily="18" charset="0"/>
                <a:cs typeface="Times New Roman" pitchFamily="18" charset="0"/>
              </a:rPr>
              <a:t> </a:t>
            </a:r>
            <a:r>
              <a:rPr lang="uk-UA" sz="2800" b="1" i="1" dirty="0">
                <a:solidFill>
                  <a:srgbClr val="660033"/>
                </a:solidFill>
                <a:latin typeface="Times New Roman" pitchFamily="18" charset="0"/>
                <a:cs typeface="Times New Roman" pitchFamily="18" charset="0"/>
              </a:rPr>
              <a:t>(</a:t>
            </a:r>
            <a:r>
              <a:rPr lang="ru-RU" sz="2800" b="1" i="1" dirty="0">
                <a:solidFill>
                  <a:srgbClr val="660033"/>
                </a:solidFill>
                <a:latin typeface="Times New Roman" pitchFamily="18" charset="0"/>
                <a:cs typeface="Times New Roman" pitchFamily="18" charset="0"/>
              </a:rPr>
              <a:t>Business Software Alliance</a:t>
            </a:r>
            <a:r>
              <a:rPr lang="uk-UA" sz="2800" dirty="0">
                <a:solidFill>
                  <a:schemeClr val="tx2">
                    <a:lumMod val="75000"/>
                  </a:schemeClr>
                </a:solidFill>
                <a:latin typeface="Times New Roman" pitchFamily="18" charset="0"/>
                <a:cs typeface="Times New Roman" pitchFamily="18" charset="0"/>
              </a:rPr>
              <a:t>) в щорічному звіті «Глобальне дослідження піратства за 2011 рік» рівень кібер-піратства в Україні в 2011 році після трьох років зростання знизився на 2 п.п. до 84</a:t>
            </a:r>
            <a:r>
              <a:rPr lang="ru-RU" sz="2800" dirty="0">
                <a:solidFill>
                  <a:schemeClr val="tx2">
                    <a:lumMod val="75000"/>
                  </a:schemeClr>
                </a:solidFill>
                <a:latin typeface="Times New Roman" pitchFamily="18" charset="0"/>
                <a:cs typeface="Times New Roman" pitchFamily="18" charset="0"/>
              </a:rPr>
              <a:t> </a:t>
            </a:r>
            <a:r>
              <a:rPr lang="uk-UA" sz="2800" dirty="0">
                <a:solidFill>
                  <a:schemeClr val="tx2">
                    <a:lumMod val="75000"/>
                  </a:schemeClr>
                </a:solidFill>
                <a:latin typeface="Times New Roman" pitchFamily="18" charset="0"/>
                <a:cs typeface="Times New Roman" pitchFamily="18" charset="0"/>
              </a:rPr>
              <a:t>%. </a:t>
            </a:r>
            <a:r>
              <a:rPr lang="ru-RU" sz="2800" dirty="0">
                <a:solidFill>
                  <a:schemeClr val="tx2">
                    <a:lumMod val="75000"/>
                  </a:schemeClr>
                </a:solidFill>
                <a:latin typeface="Times New Roman" pitchFamily="18" charset="0"/>
                <a:cs typeface="Times New Roman" pitchFamily="18" charset="0"/>
              </a:rPr>
              <a:t>У той же час, неліцензійне ПЗ в країні подорожчало більш ніж на 13% в порівнянні з показником попереднього року, досягнувши рекордних $647 млн.</a:t>
            </a:r>
            <a:endParaRPr lang="uk-UA" sz="2800" dirty="0">
              <a:solidFill>
                <a:schemeClr val="tx2">
                  <a:lumMod val="75000"/>
                </a:schemeClr>
              </a:solidFill>
              <a:latin typeface="Times New Roman" pitchFamily="18" charset="0"/>
              <a:cs typeface="Times New Roman" pitchFamily="18" charset="0"/>
            </a:endParaRPr>
          </a:p>
          <a:p>
            <a:endParaRPr lang="uk-UA" sz="2000"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674" y="5035468"/>
            <a:ext cx="3627725" cy="16147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5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545" y="4614707"/>
            <a:ext cx="3541509" cy="2124905"/>
          </a:xfrm>
          <a:prstGeom prst="rect">
            <a:avLst/>
          </a:prstGeom>
        </p:spPr>
      </p:pic>
      <p:sp>
        <p:nvSpPr>
          <p:cNvPr id="3" name="Объект 2"/>
          <p:cNvSpPr>
            <a:spLocks noGrp="1"/>
          </p:cNvSpPr>
          <p:nvPr>
            <p:ph idx="1"/>
          </p:nvPr>
        </p:nvSpPr>
        <p:spPr>
          <a:xfrm>
            <a:off x="471053" y="2216149"/>
            <a:ext cx="9407238" cy="4268355"/>
          </a:xfrm>
        </p:spPr>
        <p:txBody>
          <a:bodyPr>
            <a:normAutofit/>
          </a:bodyPr>
          <a:lstStyle/>
          <a:p>
            <a:pPr marL="0" indent="984250">
              <a:spcBef>
                <a:spcPts val="600"/>
              </a:spcBef>
              <a:spcAft>
                <a:spcPts val="600"/>
              </a:spcAft>
              <a:buNone/>
            </a:pPr>
            <a:r>
              <a:rPr lang="uk-UA" sz="3200" b="1" i="1" dirty="0" smtClean="0">
                <a:solidFill>
                  <a:srgbClr val="660033"/>
                </a:solidFill>
                <a:latin typeface="Times New Roman" pitchFamily="18" charset="0"/>
                <a:cs typeface="Times New Roman" pitchFamily="18" charset="0"/>
              </a:rPr>
              <a:t>Порушення </a:t>
            </a:r>
            <a:r>
              <a:rPr lang="uk-UA" sz="3200" b="1" i="1" dirty="0">
                <a:solidFill>
                  <a:srgbClr val="660033"/>
                </a:solidFill>
                <a:latin typeface="Times New Roman" pitchFamily="18" charset="0"/>
                <a:cs typeface="Times New Roman" pitchFamily="18" charset="0"/>
              </a:rPr>
              <a:t>авторського </a:t>
            </a:r>
            <a:r>
              <a:rPr lang="uk-UA" sz="3200" b="1" i="1" dirty="0" smtClean="0">
                <a:solidFill>
                  <a:srgbClr val="660033"/>
                </a:solidFill>
                <a:latin typeface="Times New Roman" pitchFamily="18" charset="0"/>
                <a:cs typeface="Times New Roman" pitchFamily="18" charset="0"/>
              </a:rPr>
              <a:t>права  (піратство) </a:t>
            </a:r>
            <a:r>
              <a:rPr lang="ru-RU" sz="3200" b="1" cap="all" dirty="0">
                <a:solidFill>
                  <a:srgbClr val="660033"/>
                </a:solidFill>
                <a:latin typeface="Times New Roman" pitchFamily="18" charset="0"/>
                <a:cs typeface="Times New Roman" pitchFamily="18" charset="0"/>
              </a:rPr>
              <a:t> </a:t>
            </a:r>
            <a:r>
              <a:rPr lang="uk-UA" sz="3200" dirty="0">
                <a:solidFill>
                  <a:srgbClr val="660033"/>
                </a:solidFill>
                <a:latin typeface="Times New Roman" pitchFamily="18" charset="0"/>
                <a:cs typeface="Times New Roman" pitchFamily="18" charset="0"/>
              </a:rPr>
              <a:t>— </a:t>
            </a:r>
            <a:r>
              <a:rPr lang="uk-UA" sz="3000" dirty="0">
                <a:solidFill>
                  <a:schemeClr val="tx2">
                    <a:lumMod val="75000"/>
                  </a:schemeClr>
                </a:solidFill>
                <a:latin typeface="Times New Roman" pitchFamily="18" charset="0"/>
                <a:cs typeface="Times New Roman" pitchFamily="18" charset="0"/>
              </a:rPr>
              <a:t>дії, спрямовані на протиправне використання об'єктів права</a:t>
            </a:r>
            <a:r>
              <a:rPr lang="ru-RU" sz="3000" dirty="0">
                <a:solidFill>
                  <a:schemeClr val="tx2">
                    <a:lumMod val="75000"/>
                  </a:schemeClr>
                </a:solidFill>
                <a:latin typeface="Times New Roman" pitchFamily="18" charset="0"/>
                <a:cs typeface="Times New Roman" pitchFamily="18" charset="0"/>
              </a:rPr>
              <a:t> </a:t>
            </a:r>
            <a:r>
              <a:rPr lang="uk-UA" sz="3000" dirty="0">
                <a:solidFill>
                  <a:schemeClr val="tx2">
                    <a:lumMod val="75000"/>
                  </a:schemeClr>
                </a:solidFill>
                <a:latin typeface="Times New Roman" pitchFamily="18" charset="0"/>
                <a:cs typeface="Times New Roman" pitchFamily="18" charset="0"/>
              </a:rPr>
              <a:t>інтелектуальної власності, що належать іншим особам, умисно вчинені особою, яка розуміє протизаконний характер цих дій, з метою отримання матеріальної вигоди.</a:t>
            </a:r>
          </a:p>
          <a:p>
            <a:endParaRPr lang="uk-UA" dirty="0"/>
          </a:p>
        </p:txBody>
      </p:sp>
      <p:sp>
        <p:nvSpPr>
          <p:cNvPr id="2" name="Прямоугольник 1"/>
          <p:cNvSpPr/>
          <p:nvPr/>
        </p:nvSpPr>
        <p:spPr>
          <a:xfrm>
            <a:off x="929184" y="778225"/>
            <a:ext cx="6203942" cy="830997"/>
          </a:xfrm>
          <a:prstGeom prst="rect">
            <a:avLst/>
          </a:prstGeom>
        </p:spPr>
        <p:txBody>
          <a:bodyPr wrap="none">
            <a:spAutoFit/>
          </a:bodyPr>
          <a:lstStyle/>
          <a:p>
            <a:r>
              <a:rPr lang="uk-UA" sz="4800" dirty="0">
                <a:solidFill>
                  <a:schemeClr val="bg2"/>
                </a:solidFill>
                <a:latin typeface="+mj-lt"/>
                <a:ea typeface="+mj-ea"/>
                <a:cs typeface="+mj-cs"/>
              </a:rPr>
              <a:t>Що таке піратство?</a:t>
            </a:r>
          </a:p>
        </p:txBody>
      </p:sp>
    </p:spTree>
    <p:extLst>
      <p:ext uri="{BB962C8B-B14F-4D97-AF65-F5344CB8AC3E}">
        <p14:creationId xmlns:p14="http://schemas.microsoft.com/office/powerpoint/2010/main" val="2623310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9480">
            <a:off x="8629140" y="535769"/>
            <a:ext cx="3416829" cy="2277886"/>
          </a:xfrm>
          <a:prstGeom prst="rect">
            <a:avLst/>
          </a:prstGeom>
        </p:spPr>
      </p:pic>
      <p:sp>
        <p:nvSpPr>
          <p:cNvPr id="2" name="Заголовок 1"/>
          <p:cNvSpPr>
            <a:spLocks noGrp="1"/>
          </p:cNvSpPr>
          <p:nvPr>
            <p:ph type="title"/>
          </p:nvPr>
        </p:nvSpPr>
        <p:spPr>
          <a:xfrm>
            <a:off x="446577" y="544177"/>
            <a:ext cx="8761413" cy="1629832"/>
          </a:xfrm>
        </p:spPr>
        <p:txBody>
          <a:bodyPr/>
          <a:lstStyle/>
          <a:p>
            <a:pPr fontAlgn="base"/>
            <a:r>
              <a:rPr lang="ru-RU" b="1" dirty="0"/>
              <a:t> </a:t>
            </a:r>
            <a:r>
              <a:rPr lang="ru-RU" sz="4800" dirty="0"/>
              <a:t>Захист від кібер-злочинців</a:t>
            </a:r>
            <a:endParaRPr lang="uk-UA" sz="4800" dirty="0"/>
          </a:p>
        </p:txBody>
      </p:sp>
      <p:sp>
        <p:nvSpPr>
          <p:cNvPr id="3" name="Объект 2"/>
          <p:cNvSpPr>
            <a:spLocks noGrp="1"/>
          </p:cNvSpPr>
          <p:nvPr>
            <p:ph idx="1"/>
          </p:nvPr>
        </p:nvSpPr>
        <p:spPr>
          <a:xfrm>
            <a:off x="143572" y="2066778"/>
            <a:ext cx="10884646" cy="3584133"/>
          </a:xfrm>
        </p:spPr>
        <p:txBody>
          <a:bodyPr>
            <a:normAutofit fontScale="92500"/>
          </a:bodyPr>
          <a:lstStyle/>
          <a:p>
            <a:pPr marL="0" indent="803275">
              <a:buNone/>
            </a:pPr>
            <a:endParaRPr lang="ru-RU" sz="2800" b="1" i="1" dirty="0" smtClean="0">
              <a:solidFill>
                <a:srgbClr val="660033"/>
              </a:solidFill>
              <a:latin typeface="Times New Roman" pitchFamily="18" charset="0"/>
              <a:cs typeface="Times New Roman" pitchFamily="18" charset="0"/>
            </a:endParaRPr>
          </a:p>
          <a:p>
            <a:pPr marL="0" indent="803275">
              <a:buNone/>
            </a:pPr>
            <a:endParaRPr lang="ru-RU" sz="2800" b="1" i="1" dirty="0">
              <a:solidFill>
                <a:srgbClr val="660033"/>
              </a:solidFill>
              <a:latin typeface="Times New Roman" pitchFamily="18" charset="0"/>
              <a:cs typeface="Times New Roman" pitchFamily="18" charset="0"/>
            </a:endParaRPr>
          </a:p>
          <a:p>
            <a:pPr marL="0" indent="803275">
              <a:buNone/>
            </a:pPr>
            <a:r>
              <a:rPr lang="ru-RU" sz="2800" b="1" i="1" dirty="0" smtClean="0">
                <a:solidFill>
                  <a:srgbClr val="660033"/>
                </a:solidFill>
                <a:latin typeface="Times New Roman" pitchFamily="18" charset="0"/>
                <a:cs typeface="Times New Roman" pitchFamily="18" charset="0"/>
              </a:rPr>
              <a:t>Використання </a:t>
            </a:r>
            <a:r>
              <a:rPr lang="ru-RU" sz="2800" b="1" i="1" dirty="0">
                <a:solidFill>
                  <a:srgbClr val="660033"/>
                </a:solidFill>
                <a:latin typeface="Times New Roman" pitchFamily="18" charset="0"/>
                <a:cs typeface="Times New Roman" pitchFamily="18" charset="0"/>
              </a:rPr>
              <a:t>паролю </a:t>
            </a:r>
            <a:r>
              <a:rPr lang="ru-RU" sz="2800" dirty="0"/>
              <a:t>– </a:t>
            </a:r>
            <a:r>
              <a:rPr lang="ru-RU" sz="2800" dirty="0">
                <a:solidFill>
                  <a:schemeClr val="tx2">
                    <a:lumMod val="75000"/>
                  </a:schemeClr>
                </a:solidFill>
                <a:latin typeface="Times New Roman" pitchFamily="18" charset="0"/>
                <a:cs typeface="Times New Roman" pitchFamily="18" charset="0"/>
              </a:rPr>
              <a:t>це перша лінія захисту від кібер-злочинців. </a:t>
            </a:r>
            <a:endParaRPr lang="ru-RU" sz="2800" dirty="0" smtClean="0">
              <a:solidFill>
                <a:schemeClr val="tx2">
                  <a:lumMod val="75000"/>
                </a:schemeClr>
              </a:solidFill>
              <a:latin typeface="Times New Roman" pitchFamily="18" charset="0"/>
              <a:cs typeface="Times New Roman" pitchFamily="18" charset="0"/>
            </a:endParaRPr>
          </a:p>
          <a:p>
            <a:pPr marL="0" indent="803275">
              <a:buNone/>
            </a:pPr>
            <a:r>
              <a:rPr lang="ru-RU" sz="2800" dirty="0" smtClean="0">
                <a:solidFill>
                  <a:schemeClr val="tx2">
                    <a:lumMod val="75000"/>
                  </a:schemeClr>
                </a:solidFill>
                <a:latin typeface="Times New Roman" pitchFamily="18" charset="0"/>
                <a:cs typeface="Times New Roman" pitchFamily="18" charset="0"/>
              </a:rPr>
              <a:t>Потрібно </a:t>
            </a:r>
            <a:r>
              <a:rPr lang="ru-RU" sz="2800" dirty="0">
                <a:solidFill>
                  <a:schemeClr val="tx2">
                    <a:lumMod val="75000"/>
                  </a:schemeClr>
                </a:solidFill>
                <a:latin typeface="Times New Roman" pitchFamily="18" charset="0"/>
                <a:cs typeface="Times New Roman" pitchFamily="18" charset="0"/>
              </a:rPr>
              <a:t>створювати надійні паролі, різні для всіх важливих облікових записів. Також корисно регулярно оновлювати паролі. </a:t>
            </a:r>
            <a:endParaRPr lang="ru-RU" sz="2800" dirty="0" smtClean="0">
              <a:solidFill>
                <a:schemeClr val="tx2">
                  <a:lumMod val="75000"/>
                </a:schemeClr>
              </a:solidFill>
              <a:latin typeface="Times New Roman" pitchFamily="18" charset="0"/>
              <a:cs typeface="Times New Roman" pitchFamily="18" charset="0"/>
            </a:endParaRPr>
          </a:p>
          <a:p>
            <a:pPr marL="0" indent="803275">
              <a:buNone/>
            </a:pPr>
            <a:r>
              <a:rPr lang="ru-RU" sz="2800" dirty="0" smtClean="0">
                <a:solidFill>
                  <a:schemeClr val="tx2">
                    <a:lumMod val="75000"/>
                  </a:schemeClr>
                </a:solidFill>
                <a:latin typeface="Times New Roman" pitchFamily="18" charset="0"/>
                <a:cs typeface="Times New Roman" pitchFamily="18" charset="0"/>
              </a:rPr>
              <a:t>Дотримуйтеся </a:t>
            </a:r>
            <a:r>
              <a:rPr lang="ru-RU" sz="2800" dirty="0">
                <a:solidFill>
                  <a:schemeClr val="tx2">
                    <a:lumMod val="75000"/>
                  </a:schemeClr>
                </a:solidFill>
                <a:latin typeface="Times New Roman" pitchFamily="18" charset="0"/>
                <a:cs typeface="Times New Roman" pitchFamily="18" charset="0"/>
              </a:rPr>
              <a:t>порад нижче, щоб створити надійні паролі та захистити їх.</a:t>
            </a:r>
            <a:endParaRPr lang="uk-UA" sz="2800" dirty="0">
              <a:solidFill>
                <a:schemeClr val="tx2">
                  <a:lumMod val="75000"/>
                </a:schemeClr>
              </a:solidFill>
              <a:latin typeface="Times New Roman" pitchFamily="18" charset="0"/>
              <a:cs typeface="Times New Roman" pitchFamily="18" charset="0"/>
            </a:endParaRPr>
          </a:p>
          <a:p>
            <a:endParaRPr lang="uk-UA" sz="2400" dirty="0"/>
          </a:p>
        </p:txBody>
      </p:sp>
    </p:spTree>
    <p:extLst>
      <p:ext uri="{BB962C8B-B14F-4D97-AF65-F5344CB8AC3E}">
        <p14:creationId xmlns:p14="http://schemas.microsoft.com/office/powerpoint/2010/main" val="2453415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Захист від кібер-злочинців</a:t>
            </a:r>
          </a:p>
        </p:txBody>
      </p:sp>
      <p:sp>
        <p:nvSpPr>
          <p:cNvPr id="3" name="Объект 2"/>
          <p:cNvSpPr>
            <a:spLocks noGrp="1"/>
          </p:cNvSpPr>
          <p:nvPr>
            <p:ph idx="4294967295"/>
          </p:nvPr>
        </p:nvSpPr>
        <p:spPr>
          <a:xfrm>
            <a:off x="123469" y="2193925"/>
            <a:ext cx="10877040" cy="3416300"/>
          </a:xfrm>
        </p:spPr>
        <p:txBody>
          <a:bodyPr>
            <a:noAutofit/>
          </a:bodyPr>
          <a:lstStyle/>
          <a:p>
            <a:pPr>
              <a:buBlip>
                <a:blip r:embed="rId2"/>
              </a:buBlip>
            </a:pPr>
            <a:r>
              <a:rPr lang="ru-RU" sz="2800" b="1" i="1" dirty="0">
                <a:solidFill>
                  <a:srgbClr val="660033"/>
                </a:solidFill>
                <a:latin typeface="Times New Roman" pitchFamily="18" charset="0"/>
                <a:cs typeface="Times New Roman" pitchFamily="18" charset="0"/>
              </a:rPr>
              <a:t>Використовуйте унікальний пароль </a:t>
            </a:r>
            <a:r>
              <a:rPr lang="ru-RU" sz="2800" dirty="0">
                <a:solidFill>
                  <a:schemeClr val="tx2">
                    <a:lumMod val="75000"/>
                  </a:schemeClr>
                </a:solidFill>
                <a:latin typeface="Times New Roman" pitchFamily="18" charset="0"/>
                <a:cs typeface="Times New Roman" pitchFamily="18" charset="0"/>
              </a:rPr>
              <a:t>для кожного важливого облікового запису, як-от електронна пошта чи банківські операції в Інтернеті.</a:t>
            </a:r>
            <a:endParaRPr lang="uk-UA" sz="2800" dirty="0">
              <a:solidFill>
                <a:schemeClr val="tx2">
                  <a:lumMod val="75000"/>
                </a:schemeClr>
              </a:solidFill>
              <a:latin typeface="Times New Roman" pitchFamily="18" charset="0"/>
              <a:cs typeface="Times New Roman" pitchFamily="18" charset="0"/>
            </a:endParaRPr>
          </a:p>
          <a:p>
            <a:pPr>
              <a:buBlip>
                <a:blip r:embed="rId2"/>
              </a:buBlip>
            </a:pPr>
            <a:r>
              <a:rPr lang="ru-RU" sz="2800" b="1" i="1" dirty="0">
                <a:solidFill>
                  <a:srgbClr val="660033"/>
                </a:solidFill>
                <a:latin typeface="Times New Roman" pitchFamily="18" charset="0"/>
                <a:cs typeface="Times New Roman" pitchFamily="18" charset="0"/>
              </a:rPr>
              <a:t>Використовувати один пароль для всіх онлайнових облікових записів –</a:t>
            </a:r>
            <a:r>
              <a:rPr lang="ru-RU" sz="2800" dirty="0">
                <a:solidFill>
                  <a:schemeClr val="tx2">
                    <a:lumMod val="75000"/>
                  </a:schemeClr>
                </a:solidFill>
                <a:latin typeface="Times New Roman" pitchFamily="18" charset="0"/>
                <a:cs typeface="Times New Roman" pitchFamily="18" charset="0"/>
              </a:rPr>
              <a:t> те саме, що використовувати один ключ для дому, автомобіля й офісу. </a:t>
            </a:r>
            <a:endParaRPr lang="ru-RU" sz="2800" dirty="0" smtClean="0">
              <a:solidFill>
                <a:schemeClr val="tx2">
                  <a:lumMod val="75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634" y="5186476"/>
            <a:ext cx="4884693" cy="1463706"/>
          </a:xfrm>
          <a:prstGeom prst="rect">
            <a:avLst/>
          </a:prstGeom>
        </p:spPr>
      </p:pic>
    </p:spTree>
    <p:extLst>
      <p:ext uri="{BB962C8B-B14F-4D97-AF65-F5344CB8AC3E}">
        <p14:creationId xmlns:p14="http://schemas.microsoft.com/office/powerpoint/2010/main" val="3703991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t>Захист від кібер-злочинців</a:t>
            </a:r>
          </a:p>
        </p:txBody>
      </p:sp>
      <p:sp>
        <p:nvSpPr>
          <p:cNvPr id="3" name="Объект 2"/>
          <p:cNvSpPr>
            <a:spLocks noGrp="1"/>
          </p:cNvSpPr>
          <p:nvPr>
            <p:ph idx="4294967295"/>
          </p:nvPr>
        </p:nvSpPr>
        <p:spPr>
          <a:xfrm>
            <a:off x="677650" y="2623416"/>
            <a:ext cx="10877040" cy="3416300"/>
          </a:xfrm>
        </p:spPr>
        <p:txBody>
          <a:bodyPr>
            <a:noAutofit/>
          </a:bodyPr>
          <a:lstStyle/>
          <a:p>
            <a:pPr marL="0" indent="539750">
              <a:buNone/>
            </a:pPr>
            <a:r>
              <a:rPr lang="ru-RU" sz="2800" dirty="0" smtClean="0">
                <a:solidFill>
                  <a:schemeClr val="tx2">
                    <a:lumMod val="75000"/>
                  </a:schemeClr>
                </a:solidFill>
                <a:latin typeface="Times New Roman" pitchFamily="18" charset="0"/>
                <a:cs typeface="Times New Roman" pitchFamily="18" charset="0"/>
              </a:rPr>
              <a:t>Якщо </a:t>
            </a:r>
            <a:r>
              <a:rPr lang="ru-RU" sz="2800" dirty="0">
                <a:solidFill>
                  <a:schemeClr val="tx2">
                    <a:lumMod val="75000"/>
                  </a:schemeClr>
                </a:solidFill>
                <a:latin typeface="Times New Roman" pitchFamily="18" charset="0"/>
                <a:cs typeface="Times New Roman" pitchFamily="18" charset="0"/>
              </a:rPr>
              <a:t>злочинці отримають доступ до одного облікового запису, вони зламають усі. Тому не використовуйте для електронного інформаційного листа той самий пароль, що й для електронної пошти чи банківського рахунку. Можливо, це не дуже зручно, але використовувати різні паролі більш безпечно.</a:t>
            </a:r>
            <a:endParaRPr lang="uk-UA" sz="2800" dirty="0">
              <a:solidFill>
                <a:schemeClr val="tx2">
                  <a:lumMod val="75000"/>
                </a:schemeClr>
              </a:solidFill>
              <a:latin typeface="Times New Roman" pitchFamily="18" charset="0"/>
              <a:cs typeface="Times New Roman" pitchFamily="18" charset="0"/>
            </a:endParaRPr>
          </a:p>
          <a:p>
            <a:pPr fontAlgn="base"/>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616" y="4831133"/>
            <a:ext cx="4884693" cy="1463706"/>
          </a:xfrm>
          <a:prstGeom prst="rect">
            <a:avLst/>
          </a:prstGeom>
        </p:spPr>
      </p:pic>
    </p:spTree>
    <p:extLst>
      <p:ext uri="{BB962C8B-B14F-4D97-AF65-F5344CB8AC3E}">
        <p14:creationId xmlns:p14="http://schemas.microsoft.com/office/powerpoint/2010/main" val="1856699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dirty="0"/>
              <a:t>Захист паролів</a:t>
            </a:r>
            <a:endParaRPr lang="ru-RU" sz="4800" dirty="0"/>
          </a:p>
        </p:txBody>
      </p:sp>
      <p:sp>
        <p:nvSpPr>
          <p:cNvPr id="3" name="Объект 2"/>
          <p:cNvSpPr>
            <a:spLocks noGrp="1"/>
          </p:cNvSpPr>
          <p:nvPr>
            <p:ph idx="4294967295"/>
          </p:nvPr>
        </p:nvSpPr>
        <p:spPr>
          <a:xfrm>
            <a:off x="235528" y="2216727"/>
            <a:ext cx="11457708" cy="4641273"/>
          </a:xfrm>
        </p:spPr>
        <p:txBody>
          <a:bodyPr>
            <a:normAutofit fontScale="92500"/>
          </a:bodyPr>
          <a:lstStyle/>
          <a:p>
            <a:pPr>
              <a:buBlip>
                <a:blip r:embed="rId2"/>
              </a:buBlip>
            </a:pPr>
            <a:r>
              <a:rPr lang="ru-RU" sz="2800" b="1" i="1" dirty="0">
                <a:solidFill>
                  <a:srgbClr val="660033"/>
                </a:solidFill>
                <a:latin typeface="Times New Roman" pitchFamily="18" charset="0"/>
                <a:cs typeface="Times New Roman" pitchFamily="18" charset="0"/>
              </a:rPr>
              <a:t>Зберігайте паролі в таємному місці, яке нелегко </a:t>
            </a:r>
            <a:r>
              <a:rPr lang="ru-RU" sz="2800" b="1" i="1" dirty="0" smtClean="0">
                <a:solidFill>
                  <a:srgbClr val="660033"/>
                </a:solidFill>
                <a:latin typeface="Times New Roman" pitchFamily="18" charset="0"/>
                <a:cs typeface="Times New Roman" pitchFamily="18" charset="0"/>
              </a:rPr>
              <a:t>помітити (</a:t>
            </a:r>
            <a:r>
              <a:rPr lang="ru-RU" sz="2800" dirty="0" smtClean="0">
                <a:solidFill>
                  <a:schemeClr val="tx1"/>
                </a:solidFill>
                <a:latin typeface="Times New Roman" pitchFamily="18" charset="0"/>
                <a:cs typeface="Times New Roman" pitchFamily="18" charset="0"/>
              </a:rPr>
              <a:t>з</a:t>
            </a:r>
            <a:r>
              <a:rPr lang="ru-RU" sz="2800" dirty="0" smtClean="0">
                <a:solidFill>
                  <a:schemeClr val="bg2">
                    <a:lumMod val="10000"/>
                  </a:schemeClr>
                </a:solidFill>
                <a:latin typeface="Times New Roman" pitchFamily="18" charset="0"/>
                <a:cs typeface="Times New Roman" pitchFamily="18" charset="0"/>
              </a:rPr>
              <a:t>аписувати </a:t>
            </a:r>
            <a:r>
              <a:rPr lang="ru-RU" sz="2800" dirty="0">
                <a:solidFill>
                  <a:schemeClr val="bg2">
                    <a:lumMod val="10000"/>
                  </a:schemeClr>
                </a:solidFill>
                <a:latin typeface="Times New Roman" pitchFamily="18" charset="0"/>
                <a:cs typeface="Times New Roman" pitchFamily="18" charset="0"/>
              </a:rPr>
              <a:t>паролі – не обов’язково погана ідея. Однак якщо ви це робите, не залишайте нотатки з паролями на видному місці, у комп’ютері чи на </a:t>
            </a:r>
            <a:r>
              <a:rPr lang="ru-RU" sz="2800" dirty="0" smtClean="0">
                <a:solidFill>
                  <a:schemeClr val="bg2">
                    <a:lumMod val="10000"/>
                  </a:schemeClr>
                </a:solidFill>
                <a:latin typeface="Times New Roman" pitchFamily="18" charset="0"/>
                <a:cs typeface="Times New Roman" pitchFamily="18" charset="0"/>
              </a:rPr>
              <a:t>столі</a:t>
            </a:r>
            <a:r>
              <a:rPr lang="ru-RU" sz="2800" dirty="0">
                <a:solidFill>
                  <a:schemeClr val="bg2">
                    <a:lumMod val="10000"/>
                  </a:schemeClr>
                </a:solidFill>
                <a:latin typeface="Times New Roman" pitchFamily="18" charset="0"/>
                <a:cs typeface="Times New Roman" pitchFamily="18" charset="0"/>
              </a:rPr>
              <a:t>)</a:t>
            </a:r>
            <a:endParaRPr lang="uk-UA" sz="2800" dirty="0">
              <a:solidFill>
                <a:schemeClr val="bg2">
                  <a:lumMod val="10000"/>
                </a:schemeClr>
              </a:solidFill>
              <a:latin typeface="Times New Roman" pitchFamily="18" charset="0"/>
              <a:cs typeface="Times New Roman" pitchFamily="18" charset="0"/>
            </a:endParaRPr>
          </a:p>
          <a:p>
            <a:pPr>
              <a:buBlip>
                <a:blip r:embed="rId2"/>
              </a:buBlip>
            </a:pPr>
            <a:r>
              <a:rPr lang="ru-RU" sz="2800" b="1" i="1" dirty="0">
                <a:solidFill>
                  <a:srgbClr val="660033"/>
                </a:solidFill>
                <a:latin typeface="Times New Roman" pitchFamily="18" charset="0"/>
                <a:cs typeface="Times New Roman" pitchFamily="18" charset="0"/>
              </a:rPr>
              <a:t>Використовуйте довгий пароль, який складається з цифр, літер і </a:t>
            </a:r>
            <a:r>
              <a:rPr lang="ru-RU" sz="2800" b="1" i="1" dirty="0" smtClean="0">
                <a:solidFill>
                  <a:srgbClr val="660033"/>
                </a:solidFill>
                <a:latin typeface="Times New Roman" pitchFamily="18" charset="0"/>
                <a:cs typeface="Times New Roman" pitchFamily="18" charset="0"/>
              </a:rPr>
              <a:t>символів (</a:t>
            </a:r>
            <a:r>
              <a:rPr lang="ru-RU" sz="2800" dirty="0" smtClean="0">
                <a:solidFill>
                  <a:schemeClr val="tx1"/>
                </a:solidFill>
                <a:latin typeface="Times New Roman" pitchFamily="18" charset="0"/>
                <a:cs typeface="Times New Roman" pitchFamily="18" charset="0"/>
              </a:rPr>
              <a:t>ч</a:t>
            </a:r>
            <a:r>
              <a:rPr lang="ru-RU" sz="2800" dirty="0" smtClean="0">
                <a:solidFill>
                  <a:schemeClr val="bg2">
                    <a:lumMod val="10000"/>
                  </a:schemeClr>
                </a:solidFill>
                <a:latin typeface="Times New Roman" pitchFamily="18" charset="0"/>
                <a:cs typeface="Times New Roman" pitchFamily="18" charset="0"/>
              </a:rPr>
              <a:t>им </a:t>
            </a:r>
            <a:r>
              <a:rPr lang="ru-RU" sz="2800" dirty="0">
                <a:solidFill>
                  <a:schemeClr val="bg2">
                    <a:lumMod val="10000"/>
                  </a:schemeClr>
                </a:solidFill>
                <a:latin typeface="Times New Roman" pitchFamily="18" charset="0"/>
                <a:cs typeface="Times New Roman" pitchFamily="18" charset="0"/>
              </a:rPr>
              <a:t>довший пароль, тим важче </a:t>
            </a:r>
            <a:r>
              <a:rPr lang="ru-RU" sz="2800" dirty="0" smtClean="0">
                <a:solidFill>
                  <a:schemeClr val="bg2">
                    <a:lumMod val="10000"/>
                  </a:schemeClr>
                </a:solidFill>
                <a:latin typeface="Times New Roman" pitchFamily="18" charset="0"/>
                <a:cs typeface="Times New Roman" pitchFamily="18" charset="0"/>
              </a:rPr>
              <a:t>йо;го </a:t>
            </a:r>
            <a:r>
              <a:rPr lang="ru-RU" sz="2800" dirty="0">
                <a:solidFill>
                  <a:schemeClr val="bg2">
                    <a:lumMod val="10000"/>
                  </a:schemeClr>
                </a:solidFill>
                <a:latin typeface="Times New Roman" pitchFamily="18" charset="0"/>
                <a:cs typeface="Times New Roman" pitchFamily="18" charset="0"/>
              </a:rPr>
              <a:t>вгадати. Тому створюйте довгі паролі, щоб гарантувати безпеку своєї інформації. Якщо використовувати цифри, символи та літери різного регістру, викрадачам або стороннім особам буде важче вгадати чи зламати пароль. Не використовуйте такі паролі, як "123456" або "пароль". Також намагайтеся не використовувати в паролях загальнодоступну інформацію, як-от номер телефону. Це не дуже оригінально та не дуже безпечно</a:t>
            </a:r>
            <a:r>
              <a:rPr lang="ru-RU" sz="2800" dirty="0" smtClean="0">
                <a:solidFill>
                  <a:schemeClr val="bg2">
                    <a:lumMod val="10000"/>
                  </a:schemeClr>
                </a:solidFill>
                <a:latin typeface="Times New Roman" pitchFamily="18" charset="0"/>
                <a:cs typeface="Times New Roman" pitchFamily="18" charset="0"/>
              </a:rPr>
              <a:t>.)</a:t>
            </a:r>
            <a:endParaRPr lang="uk-UA" sz="2800" dirty="0">
              <a:solidFill>
                <a:schemeClr val="bg2">
                  <a:lumMod val="10000"/>
                </a:schemeClr>
              </a:solidFill>
              <a:latin typeface="Times New Roman" pitchFamily="18" charset="0"/>
              <a:cs typeface="Times New Roman" pitchFamily="18" charset="0"/>
            </a:endParaRPr>
          </a:p>
          <a:p>
            <a:pPr>
              <a:buBlip>
                <a:blip r:embed="rId2"/>
              </a:buBlip>
            </a:pPr>
            <a:endParaRPr lang="uk-UA" sz="2800" b="1" i="1" dirty="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val="3259458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r>
              <a:rPr lang="uk-UA" sz="4800" dirty="0"/>
              <a:t>Захист паролів</a:t>
            </a:r>
            <a:endParaRPr lang="ru-RU" sz="4800" dirty="0"/>
          </a:p>
        </p:txBody>
      </p:sp>
      <p:sp>
        <p:nvSpPr>
          <p:cNvPr id="3" name="Объект 2"/>
          <p:cNvSpPr>
            <a:spLocks noGrp="1"/>
          </p:cNvSpPr>
          <p:nvPr>
            <p:ph idx="4294967295"/>
          </p:nvPr>
        </p:nvSpPr>
        <p:spPr>
          <a:xfrm>
            <a:off x="156883" y="2244031"/>
            <a:ext cx="12035117" cy="3416300"/>
          </a:xfrm>
        </p:spPr>
        <p:txBody>
          <a:bodyPr>
            <a:normAutofit/>
          </a:bodyPr>
          <a:lstStyle/>
          <a:p>
            <a:pPr>
              <a:buBlip>
                <a:blip r:embed="rId2"/>
              </a:buBlip>
            </a:pPr>
            <a:r>
              <a:rPr lang="ru-RU" sz="2800" b="1" i="1" dirty="0">
                <a:solidFill>
                  <a:srgbClr val="660033"/>
                </a:solidFill>
                <a:latin typeface="Times New Roman" pitchFamily="18" charset="0"/>
                <a:cs typeface="Times New Roman" pitchFamily="18" charset="0"/>
              </a:rPr>
              <a:t>Намагайтесь використати фразу, відому лише </a:t>
            </a:r>
            <a:r>
              <a:rPr lang="ru-RU" sz="2800" b="1" i="1" dirty="0" smtClean="0">
                <a:solidFill>
                  <a:srgbClr val="660033"/>
                </a:solidFill>
                <a:latin typeface="Times New Roman" pitchFamily="18" charset="0"/>
                <a:cs typeface="Times New Roman" pitchFamily="18" charset="0"/>
              </a:rPr>
              <a:t>вам (м</a:t>
            </a:r>
            <a:r>
              <a:rPr lang="ru-RU" sz="2600" dirty="0" smtClean="0">
                <a:solidFill>
                  <a:schemeClr val="bg2">
                    <a:lumMod val="10000"/>
                  </a:schemeClr>
                </a:solidFill>
                <a:latin typeface="Times New Roman" pitchFamily="18" charset="0"/>
                <a:cs typeface="Times New Roman" pitchFamily="18" charset="0"/>
              </a:rPr>
              <a:t>ожна </a:t>
            </a:r>
            <a:r>
              <a:rPr lang="ru-RU" sz="2600" dirty="0">
                <a:solidFill>
                  <a:schemeClr val="bg2">
                    <a:lumMod val="10000"/>
                  </a:schemeClr>
                </a:solidFill>
                <a:latin typeface="Times New Roman" pitchFamily="18" charset="0"/>
                <a:cs typeface="Times New Roman" pitchFamily="18" charset="0"/>
              </a:rPr>
              <a:t>вигадати фразу, відому лише вам, і пов’язати з конкретним веб-сайтом, щоб краще запам’ятати. Для електронної пошти можна взяти фразу "Мої друзі Олег і Таня щодня надсилають мені один кумедний лист" і відтворити її за допомогою цифр і латинських літер. "MdOiTsnm1kl" – пароль із великою кількістю варіантів. Повторіть цю процедуру для інших </a:t>
            </a:r>
            <a:r>
              <a:rPr lang="ru-RU" sz="2600" dirty="0" smtClean="0">
                <a:solidFill>
                  <a:schemeClr val="bg2">
                    <a:lumMod val="10000"/>
                  </a:schemeClr>
                </a:solidFill>
                <a:latin typeface="Times New Roman" pitchFamily="18" charset="0"/>
                <a:cs typeface="Times New Roman" pitchFamily="18" charset="0"/>
              </a:rPr>
              <a:t>сайтів).</a:t>
            </a:r>
            <a:endParaRPr lang="uk-UA" sz="2600" dirty="0">
              <a:solidFill>
                <a:schemeClr val="bg2">
                  <a:lumMod val="10000"/>
                </a:schemeClr>
              </a:solidFill>
              <a:latin typeface="Times New Roman" pitchFamily="18" charset="0"/>
              <a:cs typeface="Times New Roman" pitchFamily="18" charset="0"/>
            </a:endParaRPr>
          </a:p>
          <a:p>
            <a:endParaRPr lang="uk-UA" sz="20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145" y="4393562"/>
            <a:ext cx="3241551" cy="2464438"/>
          </a:xfrm>
          <a:prstGeom prst="rect">
            <a:avLst/>
          </a:prstGeom>
          <a:ln>
            <a:noFill/>
          </a:ln>
          <a:effectLst>
            <a:softEdge rad="112500"/>
          </a:effectLst>
        </p:spPr>
      </p:pic>
    </p:spTree>
    <p:extLst>
      <p:ext uri="{BB962C8B-B14F-4D97-AF65-F5344CB8AC3E}">
        <p14:creationId xmlns:p14="http://schemas.microsoft.com/office/powerpoint/2010/main" val="2875937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292" y="973667"/>
            <a:ext cx="11277600" cy="1229205"/>
          </a:xfrm>
        </p:spPr>
        <p:txBody>
          <a:bodyPr/>
          <a:lstStyle/>
          <a:p>
            <a:pPr algn="ctr"/>
            <a:r>
              <a:rPr lang="ru-RU" sz="4800" dirty="0"/>
              <a:t>Налаштуйте варіанти відновлення пароля й оновлюйте їх</a:t>
            </a:r>
            <a:r>
              <a:rPr lang="uk-UA" sz="4800" dirty="0"/>
              <a:t/>
            </a:r>
            <a:br>
              <a:rPr lang="uk-UA" sz="4800" dirty="0"/>
            </a:br>
            <a:endParaRPr lang="uk-UA" sz="4800" dirty="0"/>
          </a:p>
        </p:txBody>
      </p:sp>
      <p:sp>
        <p:nvSpPr>
          <p:cNvPr id="3" name="Объект 2"/>
          <p:cNvSpPr>
            <a:spLocks noGrp="1"/>
          </p:cNvSpPr>
          <p:nvPr>
            <p:ph idx="1"/>
          </p:nvPr>
        </p:nvSpPr>
        <p:spPr>
          <a:xfrm>
            <a:off x="110835" y="2269474"/>
            <a:ext cx="9739747" cy="4184072"/>
          </a:xfrm>
        </p:spPr>
        <p:txBody>
          <a:bodyPr>
            <a:normAutofit lnSpcReduction="10000"/>
          </a:bodyPr>
          <a:lstStyle/>
          <a:p>
            <a:pPr>
              <a:buBlip>
                <a:blip r:embed="rId2"/>
              </a:buBlip>
            </a:pPr>
            <a:r>
              <a:rPr lang="ru-RU" sz="2600" b="1" i="1" dirty="0">
                <a:solidFill>
                  <a:srgbClr val="660033"/>
                </a:solidFill>
                <a:latin typeface="Times New Roman" pitchFamily="18" charset="0"/>
                <a:cs typeface="Times New Roman" pitchFamily="18" charset="0"/>
              </a:rPr>
              <a:t>Якщо ви забули пароль або втратили доступ до облікового запису</a:t>
            </a:r>
            <a:r>
              <a:rPr lang="ru-RU" sz="2600" dirty="0">
                <a:latin typeface="Times New Roman" pitchFamily="18" charset="0"/>
                <a:cs typeface="Times New Roman" pitchFamily="18" charset="0"/>
              </a:rPr>
              <a:t>, потрібен спосіб відновити доступ. Коли потрібно скинути пароль, багато служб надсилають лист на електронну адресу для відновлення. Тому переконайтеся, що ваша електронна адреса для відновлення актуальна та належить обліковому запису, до якого ви ще маєте доступ</a:t>
            </a:r>
            <a:r>
              <a:rPr lang="ru-RU" sz="2600" dirty="0" smtClean="0">
                <a:latin typeface="Times New Roman" pitchFamily="18" charset="0"/>
                <a:cs typeface="Times New Roman" pitchFamily="18" charset="0"/>
              </a:rPr>
              <a:t>.</a:t>
            </a:r>
            <a:endParaRPr lang="uk-UA" sz="2600" dirty="0">
              <a:latin typeface="Times New Roman" pitchFamily="18" charset="0"/>
              <a:cs typeface="Times New Roman" pitchFamily="18" charset="0"/>
            </a:endParaRPr>
          </a:p>
          <a:p>
            <a:pPr>
              <a:buBlip>
                <a:blip r:embed="rId3"/>
              </a:buBlip>
            </a:pPr>
            <a:r>
              <a:rPr lang="ru-RU" sz="2600" b="1" i="1" dirty="0">
                <a:solidFill>
                  <a:srgbClr val="660033"/>
                </a:solidFill>
                <a:latin typeface="Times New Roman" pitchFamily="18" charset="0"/>
                <a:cs typeface="Times New Roman" pitchFamily="18" charset="0"/>
              </a:rPr>
              <a:t>Також у профіль можна додати номер телефону, </a:t>
            </a:r>
            <a:r>
              <a:rPr lang="ru-RU" sz="2600" b="1" i="1" dirty="0" smtClean="0">
                <a:solidFill>
                  <a:srgbClr val="660033"/>
                </a:solidFill>
                <a:latin typeface="Times New Roman" pitchFamily="18" charset="0"/>
                <a:cs typeface="Times New Roman" pitchFamily="18" charset="0"/>
              </a:rPr>
              <a:t>щоб </a:t>
            </a:r>
            <a:r>
              <a:rPr lang="ru-RU" sz="2600" b="1" i="1" dirty="0">
                <a:solidFill>
                  <a:srgbClr val="660033"/>
                </a:solidFill>
                <a:latin typeface="Times New Roman" pitchFamily="18" charset="0"/>
                <a:cs typeface="Times New Roman" pitchFamily="18" charset="0"/>
              </a:rPr>
              <a:t>отримати код для скидання пароля текстовим повідомленням</a:t>
            </a:r>
            <a:r>
              <a:rPr lang="ru-RU" sz="2600" dirty="0">
                <a:latin typeface="Times New Roman" pitchFamily="18" charset="0"/>
                <a:cs typeface="Times New Roman" pitchFamily="18" charset="0"/>
              </a:rPr>
              <a:t>. Номер мобільного телефону в обліковому записі – один із найпростіших і найбільш надійних способів захистити свій обліковий запис.</a:t>
            </a:r>
            <a:endParaRPr lang="uk-UA" sz="2600" dirty="0">
              <a:latin typeface="Times New Roman" pitchFamily="18" charset="0"/>
              <a:cs typeface="Times New Roman" pitchFamily="18" charset="0"/>
            </a:endParaRPr>
          </a:p>
          <a:p>
            <a:endParaRPr lang="uk-UA" dirty="0"/>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0035" y="3292764"/>
            <a:ext cx="3020291" cy="2013527"/>
          </a:xfrm>
          <a:prstGeom prst="rect">
            <a:avLst/>
          </a:prstGeom>
          <a:ln>
            <a:noFill/>
          </a:ln>
          <a:effectLst>
            <a:softEdge rad="112500"/>
          </a:effectLst>
        </p:spPr>
      </p:pic>
    </p:spTree>
    <p:extLst>
      <p:ext uri="{BB962C8B-B14F-4D97-AF65-F5344CB8AC3E}">
        <p14:creationId xmlns:p14="http://schemas.microsoft.com/office/powerpoint/2010/main" val="2421679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dirty="0" smtClean="0"/>
              <a:t>Що таке обліковий запис?</a:t>
            </a:r>
            <a:endParaRPr lang="ru-RU" sz="4800" dirty="0"/>
          </a:p>
        </p:txBody>
      </p:sp>
      <p:sp>
        <p:nvSpPr>
          <p:cNvPr id="3" name="Объект 2"/>
          <p:cNvSpPr>
            <a:spLocks noGrp="1"/>
          </p:cNvSpPr>
          <p:nvPr>
            <p:ph idx="4294967295"/>
          </p:nvPr>
        </p:nvSpPr>
        <p:spPr>
          <a:xfrm>
            <a:off x="692727" y="2589645"/>
            <a:ext cx="10834255" cy="3416300"/>
          </a:xfrm>
        </p:spPr>
        <p:txBody>
          <a:bodyPr>
            <a:normAutofit lnSpcReduction="10000"/>
          </a:bodyPr>
          <a:lstStyle/>
          <a:p>
            <a:pPr marL="0" indent="0">
              <a:buNone/>
            </a:pPr>
            <a:r>
              <a:rPr lang="ru-RU" sz="2800" b="1" i="1" dirty="0">
                <a:solidFill>
                  <a:srgbClr val="660033"/>
                </a:solidFill>
                <a:latin typeface="Times New Roman" pitchFamily="18" charset="0"/>
                <a:cs typeface="Times New Roman" pitchFamily="18" charset="0"/>
              </a:rPr>
              <a:t>Обліковий запис – </a:t>
            </a:r>
            <a:r>
              <a:rPr lang="ru-RU" sz="2600" dirty="0" smtClean="0">
                <a:solidFill>
                  <a:schemeClr val="bg2">
                    <a:lumMod val="10000"/>
                  </a:schemeClr>
                </a:solidFill>
                <a:latin typeface="Times New Roman" pitchFamily="18" charset="0"/>
                <a:cs typeface="Times New Roman" pitchFamily="18" charset="0"/>
              </a:rPr>
              <a:t>це </a:t>
            </a:r>
            <a:endParaRPr lang="uk-UA" sz="2600" dirty="0">
              <a:solidFill>
                <a:schemeClr val="bg2">
                  <a:lumMod val="10000"/>
                </a:schemeClr>
              </a:solidFill>
              <a:latin typeface="Times New Roman" pitchFamily="18" charset="0"/>
              <a:cs typeface="Times New Roman" pitchFamily="18" charset="0"/>
            </a:endParaRPr>
          </a:p>
          <a:p>
            <a:pPr marL="0" indent="539750">
              <a:buNone/>
            </a:pPr>
            <a:r>
              <a:rPr lang="ru-RU" sz="2600" dirty="0">
                <a:solidFill>
                  <a:schemeClr val="bg2">
                    <a:lumMod val="10000"/>
                  </a:schemeClr>
                </a:solidFill>
                <a:latin typeface="Times New Roman" pitchFamily="18" charset="0"/>
                <a:cs typeface="Times New Roman" pitchFamily="18" charset="0"/>
              </a:rPr>
              <a:t>Наприклад, постачальники послуг можуть використовувати номер телефону, щоб перешкоджати спробам зламати ваш обліковий запис. Вони також можуть надсилати вам коди підтвердження, щоб ви могли ввійти в обліковий запис, якщо втратите до нього доступ. Якщо ви повідомите Google номер телефону для відновлення, ви не потрапите в маркетингові списки та не отримуватимете додаткові дзвінки від фахівців із телефонного маркетингу.</a:t>
            </a:r>
            <a:endParaRPr lang="uk-UA" sz="2600" dirty="0">
              <a:solidFill>
                <a:schemeClr val="bg2">
                  <a:lumMod val="10000"/>
                </a:schemeClr>
              </a:solidFill>
              <a:latin typeface="Times New Roman" pitchFamily="18" charset="0"/>
              <a:cs typeface="Times New Roman" pitchFamily="18" charset="0"/>
            </a:endParaRPr>
          </a:p>
          <a:p>
            <a:endParaRPr lang="uk-UA" sz="2000" dirty="0"/>
          </a:p>
        </p:txBody>
      </p:sp>
    </p:spTree>
    <p:extLst>
      <p:ext uri="{BB962C8B-B14F-4D97-AF65-F5344CB8AC3E}">
        <p14:creationId xmlns:p14="http://schemas.microsoft.com/office/powerpoint/2010/main" val="3756365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800" dirty="0"/>
              <a:t>Обліковий запис</a:t>
            </a:r>
            <a:endParaRPr lang="ru-RU" sz="4800" dirty="0"/>
          </a:p>
        </p:txBody>
      </p:sp>
      <p:sp>
        <p:nvSpPr>
          <p:cNvPr id="3" name="Объект 2"/>
          <p:cNvSpPr>
            <a:spLocks noGrp="1"/>
          </p:cNvSpPr>
          <p:nvPr>
            <p:ph idx="4294967295"/>
          </p:nvPr>
        </p:nvSpPr>
        <p:spPr>
          <a:xfrm>
            <a:off x="471056" y="2272145"/>
            <a:ext cx="11222180" cy="3525983"/>
          </a:xfrm>
        </p:spPr>
        <p:txBody>
          <a:bodyPr>
            <a:noAutofit/>
          </a:bodyPr>
          <a:lstStyle/>
          <a:p>
            <a:r>
              <a:rPr lang="ru-RU" sz="2600" dirty="0">
                <a:solidFill>
                  <a:schemeClr val="bg2">
                    <a:lumMod val="10000"/>
                  </a:schemeClr>
                </a:solidFill>
                <a:latin typeface="Times New Roman" pitchFamily="18" charset="0"/>
                <a:cs typeface="Times New Roman" pitchFamily="18" charset="0"/>
              </a:rPr>
              <a:t>Номер мобільного телефону є безпечнішим способом ідентифікації, ніж електронна адреса для відновлення чи таємне запитання, оскільки, на відміну від них, телефон є вашою матеріальною власністю.</a:t>
            </a:r>
            <a:endParaRPr lang="uk-UA" sz="2600" dirty="0">
              <a:solidFill>
                <a:schemeClr val="bg2">
                  <a:lumMod val="10000"/>
                </a:schemeClr>
              </a:solidFill>
              <a:latin typeface="Times New Roman" pitchFamily="18" charset="0"/>
              <a:cs typeface="Times New Roman" pitchFamily="18" charset="0"/>
            </a:endParaRPr>
          </a:p>
          <a:p>
            <a:r>
              <a:rPr lang="ru-RU" sz="2600" dirty="0">
                <a:solidFill>
                  <a:schemeClr val="bg2">
                    <a:lumMod val="10000"/>
                  </a:schemeClr>
                </a:solidFill>
                <a:latin typeface="Times New Roman" pitchFamily="18" charset="0"/>
                <a:cs typeface="Times New Roman" pitchFamily="18" charset="0"/>
              </a:rPr>
              <a:t>Однак якщо ви не можете чи не хочете додати в обліковий запис номер телефону, багато веб-сайтів проситимуть вибрати запитання, щоб підтвердити особу, якщо ви забудете пароль. Якщо служба, якою ви користуєтеся, дозволяє створити власне запитання, спробуйте вигадати запитання, відповідь на яке знаєте лише ви, а не користувачі Інтернету чи соціальних мереж.</a:t>
            </a:r>
            <a:endParaRPr lang="uk-UA" sz="26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00330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dirty="0"/>
              <a:t>Обліковий запис</a:t>
            </a:r>
            <a:endParaRPr lang="ru-RU" sz="4800" dirty="0"/>
          </a:p>
        </p:txBody>
      </p:sp>
      <p:sp>
        <p:nvSpPr>
          <p:cNvPr id="3" name="Объект 2"/>
          <p:cNvSpPr>
            <a:spLocks noGrp="1"/>
          </p:cNvSpPr>
          <p:nvPr>
            <p:ph idx="4294967295"/>
          </p:nvPr>
        </p:nvSpPr>
        <p:spPr>
          <a:xfrm>
            <a:off x="471055" y="2575791"/>
            <a:ext cx="11263745" cy="3416300"/>
          </a:xfrm>
        </p:spPr>
        <p:txBody>
          <a:bodyPr>
            <a:normAutofit/>
          </a:bodyPr>
          <a:lstStyle/>
          <a:p>
            <a:r>
              <a:rPr lang="ru-RU" sz="2600" dirty="0">
                <a:solidFill>
                  <a:schemeClr val="bg2">
                    <a:lumMod val="10000"/>
                  </a:schemeClr>
                </a:solidFill>
                <a:latin typeface="Times New Roman" pitchFamily="18" charset="0"/>
                <a:cs typeface="Times New Roman" pitchFamily="18" charset="0"/>
              </a:rPr>
              <a:t>Спробуйте сформулювати відповідь так, щоб вона була унікальною але легко запам’ятовувалася. Скористайтеся порадою вище. Тоді навіть якщо хтось угадає відповідь, він не знатиме, як правильно її ввести. Дуже важливо пам’ятати цю відповідь. Якщо ви її забудете, можливо, ви ніколи не зможете відновити доступ до свого облікового запису.</a:t>
            </a:r>
            <a:endParaRPr lang="uk-UA" sz="2600" dirty="0">
              <a:solidFill>
                <a:schemeClr val="bg2">
                  <a:lumMod val="10000"/>
                </a:schemeClr>
              </a:solidFill>
              <a:latin typeface="Times New Roman" pitchFamily="18" charset="0"/>
              <a:cs typeface="Times New Roman" pitchFamily="18" charset="0"/>
            </a:endParaRPr>
          </a:p>
          <a:p>
            <a:endParaRPr lang="uk-UA" sz="2000" dirty="0"/>
          </a:p>
        </p:txBody>
      </p:sp>
    </p:spTree>
    <p:extLst>
      <p:ext uri="{BB962C8B-B14F-4D97-AF65-F5344CB8AC3E}">
        <p14:creationId xmlns:p14="http://schemas.microsoft.com/office/powerpoint/2010/main" val="259224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258" y="4556759"/>
            <a:ext cx="4505616" cy="2162696"/>
          </a:xfrm>
          <a:prstGeom prst="rect">
            <a:avLst/>
          </a:prstGeom>
        </p:spPr>
      </p:pic>
      <p:sp>
        <p:nvSpPr>
          <p:cNvPr id="2" name="Заголовок 1"/>
          <p:cNvSpPr>
            <a:spLocks noGrp="1"/>
          </p:cNvSpPr>
          <p:nvPr>
            <p:ph type="title"/>
          </p:nvPr>
        </p:nvSpPr>
        <p:spPr>
          <a:xfrm>
            <a:off x="1085682" y="1195341"/>
            <a:ext cx="8761413" cy="706964"/>
          </a:xfrm>
        </p:spPr>
        <p:txBody>
          <a:bodyPr/>
          <a:lstStyle/>
          <a:p>
            <a:pPr algn="ctr"/>
            <a:r>
              <a:rPr lang="ru-RU" sz="4800" dirty="0"/>
              <a:t>Використання захищених мереж</a:t>
            </a:r>
            <a:r>
              <a:rPr lang="uk-UA" sz="3200" dirty="0"/>
              <a:t/>
            </a:r>
            <a:br>
              <a:rPr lang="uk-UA" sz="3200" dirty="0"/>
            </a:br>
            <a:endParaRPr lang="uk-UA" sz="3200" dirty="0"/>
          </a:p>
        </p:txBody>
      </p:sp>
      <p:sp>
        <p:nvSpPr>
          <p:cNvPr id="3" name="Объект 2"/>
          <p:cNvSpPr>
            <a:spLocks noGrp="1"/>
          </p:cNvSpPr>
          <p:nvPr>
            <p:ph idx="1"/>
          </p:nvPr>
        </p:nvSpPr>
        <p:spPr>
          <a:xfrm>
            <a:off x="484909" y="2230582"/>
            <a:ext cx="11166764" cy="3789218"/>
          </a:xfrm>
        </p:spPr>
        <p:txBody>
          <a:bodyPr>
            <a:noAutofit/>
          </a:bodyPr>
          <a:lstStyle/>
          <a:p>
            <a:r>
              <a:rPr lang="ru-RU" sz="2600" dirty="0">
                <a:solidFill>
                  <a:schemeClr val="bg2">
                    <a:lumMod val="10000"/>
                  </a:schemeClr>
                </a:solidFill>
                <a:latin typeface="Times New Roman" pitchFamily="18" charset="0"/>
                <a:cs typeface="Times New Roman" pitchFamily="18" charset="0"/>
              </a:rPr>
              <a:t>Будьте особливо обережні, коли під’єднуєтеся до Інтернету через незнайому або ненадійну мережу, наприклад, через безкоштовну мережу Wi-Fi у місцевому кафе. Постачальник послуг може відстежувати весь трафік у своїй мережі, який може містити вашу особисту інформацію.</a:t>
            </a:r>
            <a:endParaRPr lang="uk-UA" sz="2600" dirty="0">
              <a:solidFill>
                <a:schemeClr val="bg2">
                  <a:lumMod val="10000"/>
                </a:schemeClr>
              </a:solidFill>
              <a:latin typeface="Times New Roman" pitchFamily="18" charset="0"/>
              <a:cs typeface="Times New Roman" pitchFamily="18" charset="0"/>
            </a:endParaRPr>
          </a:p>
          <a:p>
            <a:r>
              <a:rPr lang="ru-RU" sz="2600" dirty="0">
                <a:solidFill>
                  <a:schemeClr val="bg2">
                    <a:lumMod val="10000"/>
                  </a:schemeClr>
                </a:solidFill>
                <a:latin typeface="Times New Roman" pitchFamily="18" charset="0"/>
                <a:cs typeface="Times New Roman" pitchFamily="18" charset="0"/>
              </a:rPr>
              <a:t>Однак якщо ви користуєтеся службою, яка шифрує ваше з’єднання з веб-службою, це значно ускладнює відстеження ваших дій.</a:t>
            </a:r>
            <a:endParaRPr lang="uk-UA" sz="26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5151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499" y="651163"/>
            <a:ext cx="10039519" cy="1084887"/>
          </a:xfrm>
        </p:spPr>
        <p:txBody>
          <a:bodyPr/>
          <a:lstStyle/>
          <a:p>
            <a:r>
              <a:rPr lang="ru-RU" sz="4800" dirty="0"/>
              <a:t>Винекнення </a:t>
            </a:r>
            <a:r>
              <a:rPr lang="uk-UA" sz="4800" dirty="0" smtClean="0"/>
              <a:t>терміну</a:t>
            </a:r>
            <a:r>
              <a:rPr lang="ru-RU" sz="4800" dirty="0" smtClean="0"/>
              <a:t> «</a:t>
            </a:r>
            <a:r>
              <a:rPr lang="uk-UA" sz="4800" dirty="0" smtClean="0"/>
              <a:t>піратство</a:t>
            </a:r>
            <a:r>
              <a:rPr lang="ru-RU" sz="4800" dirty="0" smtClean="0"/>
              <a:t>»</a:t>
            </a:r>
            <a:endParaRPr lang="uk-UA" sz="4800" dirty="0"/>
          </a:p>
        </p:txBody>
      </p:sp>
      <p:sp>
        <p:nvSpPr>
          <p:cNvPr id="3" name="Объект 2"/>
          <p:cNvSpPr>
            <a:spLocks noGrp="1"/>
          </p:cNvSpPr>
          <p:nvPr>
            <p:ph idx="1"/>
          </p:nvPr>
        </p:nvSpPr>
        <p:spPr>
          <a:xfrm>
            <a:off x="180109" y="2361541"/>
            <a:ext cx="7328849" cy="4496459"/>
          </a:xfrm>
        </p:spPr>
        <p:txBody>
          <a:bodyPr>
            <a:normAutofit fontScale="92500" lnSpcReduction="10000"/>
          </a:bodyPr>
          <a:lstStyle/>
          <a:p>
            <a:pPr marL="0" indent="0" algn="ctr">
              <a:buNone/>
            </a:pPr>
            <a:r>
              <a:rPr lang="ru-RU" sz="3000" dirty="0">
                <a:solidFill>
                  <a:schemeClr val="tx2">
                    <a:lumMod val="75000"/>
                  </a:schemeClr>
                </a:solidFill>
                <a:latin typeface="Times New Roman" pitchFamily="18" charset="0"/>
                <a:cs typeface="Times New Roman" pitchFamily="18" charset="0"/>
              </a:rPr>
              <a:t>Термін  </a:t>
            </a:r>
            <a:r>
              <a:rPr lang="ru-RU" sz="3500" b="1" i="1" dirty="0">
                <a:solidFill>
                  <a:srgbClr val="660033"/>
                </a:solidFill>
                <a:latin typeface="Times New Roman" pitchFamily="18" charset="0"/>
                <a:cs typeface="Times New Roman" pitchFamily="18" charset="0"/>
              </a:rPr>
              <a:t>«</a:t>
            </a:r>
            <a:r>
              <a:rPr lang="ru-RU" sz="3500" b="1" i="1" dirty="0" smtClean="0">
                <a:solidFill>
                  <a:srgbClr val="660033"/>
                </a:solidFill>
                <a:latin typeface="Times New Roman" pitchFamily="18" charset="0"/>
                <a:cs typeface="Times New Roman" pitchFamily="18" charset="0"/>
              </a:rPr>
              <a:t>піратство»</a:t>
            </a:r>
            <a:r>
              <a:rPr lang="ru-RU" sz="3000" dirty="0">
                <a:solidFill>
                  <a:schemeClr val="tx2">
                    <a:lumMod val="75000"/>
                  </a:schemeClr>
                </a:solidFill>
                <a:latin typeface="Times New Roman" pitchFamily="18" charset="0"/>
                <a:cs typeface="Times New Roman" pitchFamily="18" charset="0"/>
              </a:rPr>
              <a:t> був вперше використаний у </a:t>
            </a:r>
            <a:r>
              <a:rPr lang="ru-RU" sz="3000" b="1" dirty="0">
                <a:solidFill>
                  <a:schemeClr val="tx2">
                    <a:lumMod val="75000"/>
                  </a:schemeClr>
                </a:solidFill>
                <a:latin typeface="Times New Roman" pitchFamily="18" charset="0"/>
                <a:cs typeface="Times New Roman" pitchFamily="18" charset="0"/>
              </a:rPr>
              <a:t>1603 </a:t>
            </a:r>
            <a:r>
              <a:rPr lang="ru-RU" sz="3000" dirty="0">
                <a:solidFill>
                  <a:schemeClr val="tx2">
                    <a:lumMod val="75000"/>
                  </a:schemeClr>
                </a:solidFill>
                <a:latin typeface="Times New Roman" pitchFamily="18" charset="0"/>
                <a:cs typeface="Times New Roman" pitchFamily="18" charset="0"/>
              </a:rPr>
              <a:t>році, пізніше у </a:t>
            </a:r>
            <a:r>
              <a:rPr lang="ru-RU" sz="3000" b="1" dirty="0">
                <a:solidFill>
                  <a:schemeClr val="tx2">
                    <a:lumMod val="75000"/>
                  </a:schemeClr>
                </a:solidFill>
                <a:latin typeface="Times New Roman" pitchFamily="18" charset="0"/>
                <a:cs typeface="Times New Roman" pitchFamily="18" charset="0"/>
              </a:rPr>
              <a:t>1879 </a:t>
            </a:r>
            <a:r>
              <a:rPr lang="ru-RU" sz="3000" dirty="0">
                <a:solidFill>
                  <a:schemeClr val="tx2">
                    <a:lumMod val="75000"/>
                  </a:schemeClr>
                </a:solidFill>
                <a:latin typeface="Times New Roman" pitchFamily="18" charset="0"/>
                <a:cs typeface="Times New Roman" pitchFamily="18" charset="0"/>
              </a:rPr>
              <a:t>році англійським поетом Лордом Альфредом </a:t>
            </a:r>
            <a:r>
              <a:rPr lang="ru-RU" sz="3200" dirty="0">
                <a:solidFill>
                  <a:schemeClr val="tx2">
                    <a:lumMod val="75000"/>
                  </a:schemeClr>
                </a:solidFill>
                <a:latin typeface="Times New Roman" pitchFamily="18" charset="0"/>
                <a:cs typeface="Times New Roman" pitchFamily="18" charset="0"/>
              </a:rPr>
              <a:t>Теннісоном у передмові до його поеми </a:t>
            </a:r>
            <a:r>
              <a:rPr lang="ru-RU" sz="3500" b="1" i="1" dirty="0">
                <a:solidFill>
                  <a:srgbClr val="660033"/>
                </a:solidFill>
                <a:latin typeface="Times New Roman" pitchFamily="18" charset="0"/>
                <a:cs typeface="Times New Roman" pitchFamily="18" charset="0"/>
              </a:rPr>
              <a:t>«Історія кохання»</a:t>
            </a:r>
            <a:r>
              <a:rPr lang="ru-RU" sz="3200" dirty="0">
                <a:solidFill>
                  <a:schemeClr val="tx2">
                    <a:lumMod val="75000"/>
                  </a:schemeClr>
                </a:solidFill>
                <a:latin typeface="Times New Roman" pitchFamily="18" charset="0"/>
                <a:cs typeface="Times New Roman" pitchFamily="18" charset="0"/>
              </a:rPr>
              <a:t> , де Лорд Теннісон скаржився на розповсюджені випадки незаконного використання окремих фрагментів його твору. Приблизно в той самий час цей термін знайшов своє закріплення в офіційних документах.</a:t>
            </a:r>
            <a:endParaRPr lang="uk-UA" sz="3200" dirty="0">
              <a:solidFill>
                <a:schemeClr val="tx2">
                  <a:lumMod val="75000"/>
                </a:schemeClr>
              </a:solidFill>
              <a:latin typeface="Times New Roman" pitchFamily="18" charset="0"/>
              <a:cs typeface="Times New Roman" pitchFamily="18" charset="0"/>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958" y="2893119"/>
            <a:ext cx="4544497" cy="3016155"/>
          </a:xfrm>
          <a:prstGeom prst="rect">
            <a:avLst/>
          </a:prstGeom>
          <a:ln>
            <a:noFill/>
          </a:ln>
          <a:effectLst>
            <a:softEdge rad="112500"/>
          </a:effectLst>
        </p:spPr>
      </p:pic>
    </p:spTree>
    <p:extLst>
      <p:ext uri="{BB962C8B-B14F-4D97-AF65-F5344CB8AC3E}">
        <p14:creationId xmlns:p14="http://schemas.microsoft.com/office/powerpoint/2010/main" val="748127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8809" y="1347741"/>
            <a:ext cx="8761413" cy="706964"/>
          </a:xfrm>
        </p:spPr>
        <p:txBody>
          <a:bodyPr/>
          <a:lstStyle/>
          <a:p>
            <a:pPr algn="ctr"/>
            <a:r>
              <a:rPr lang="ru-RU" sz="4000" dirty="0"/>
              <a:t>Під час перегляду веб-сайтів перевірте ознаки під’єднання </a:t>
            </a:r>
            <a:r>
              <a:rPr lang="ru-RU" sz="4000" dirty="0" smtClean="0"/>
              <a:t>веб-сайту</a:t>
            </a:r>
            <a:r>
              <a:rPr lang="uk-UA" sz="4000" dirty="0"/>
              <a:t/>
            </a:r>
            <a:br>
              <a:rPr lang="uk-UA" sz="4000" dirty="0"/>
            </a:br>
            <a:endParaRPr lang="uk-UA" sz="4000" dirty="0"/>
          </a:p>
        </p:txBody>
      </p:sp>
      <p:sp>
        <p:nvSpPr>
          <p:cNvPr id="3" name="Объект 2"/>
          <p:cNvSpPr>
            <a:spLocks noGrp="1"/>
          </p:cNvSpPr>
          <p:nvPr>
            <p:ph idx="1"/>
          </p:nvPr>
        </p:nvSpPr>
        <p:spPr>
          <a:xfrm>
            <a:off x="554182" y="2603500"/>
            <a:ext cx="11055927" cy="3416300"/>
          </a:xfrm>
        </p:spPr>
        <p:txBody>
          <a:bodyPr>
            <a:normAutofit/>
          </a:bodyPr>
          <a:lstStyle/>
          <a:p>
            <a:r>
              <a:rPr lang="ru-RU" sz="2600" dirty="0">
                <a:solidFill>
                  <a:schemeClr val="bg2">
                    <a:lumMod val="10000"/>
                  </a:schemeClr>
                </a:solidFill>
                <a:latin typeface="Times New Roman" pitchFamily="18" charset="0"/>
                <a:cs typeface="Times New Roman" pitchFamily="18" charset="0"/>
              </a:rPr>
              <a:t>Спершу перевірте в адресному рядку веб-переглядача, чи URL-адреса справжня. Також перевіряйте, чи веб-адреса починається з https://. Це свідчить, що ваше з’єднання з веб-сайтом зашифроване та більш захищене від втручання й відстеження. У деяких веб-переглядачах в адресному рядку біля https:// відображається значок замка. Це чіткіше вказує, що ваше з’єднання зашифроване та більш безпечне</a:t>
            </a:r>
            <a:r>
              <a:rPr lang="ru-RU" sz="2000" dirty="0"/>
              <a:t>.</a:t>
            </a:r>
            <a:endParaRPr lang="uk-UA" sz="2000" dirty="0"/>
          </a:p>
          <a:p>
            <a:endParaRPr lang="uk-UA" sz="2000" dirty="0"/>
          </a:p>
        </p:txBody>
      </p:sp>
    </p:spTree>
    <p:extLst>
      <p:ext uri="{BB962C8B-B14F-4D97-AF65-F5344CB8AC3E}">
        <p14:creationId xmlns:p14="http://schemas.microsoft.com/office/powerpoint/2010/main" val="144342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a:t>Мережа Wi-Fi</a:t>
            </a:r>
          </a:p>
        </p:txBody>
      </p:sp>
      <p:sp>
        <p:nvSpPr>
          <p:cNvPr id="3" name="Объект 2"/>
          <p:cNvSpPr>
            <a:spLocks noGrp="1"/>
          </p:cNvSpPr>
          <p:nvPr>
            <p:ph idx="4294967295"/>
          </p:nvPr>
        </p:nvSpPr>
        <p:spPr>
          <a:xfrm>
            <a:off x="581891" y="2341418"/>
            <a:ext cx="10861964" cy="4724400"/>
          </a:xfrm>
        </p:spPr>
        <p:txBody>
          <a:bodyPr>
            <a:normAutofit fontScale="92500" lnSpcReduction="10000"/>
          </a:bodyPr>
          <a:lstStyle/>
          <a:p>
            <a:r>
              <a:rPr lang="ru-RU" sz="2800" dirty="0">
                <a:solidFill>
                  <a:schemeClr val="bg2">
                    <a:lumMod val="10000"/>
                  </a:schemeClr>
                </a:solidFill>
                <a:latin typeface="Times New Roman" pitchFamily="18" charset="0"/>
                <a:cs typeface="Times New Roman" pitchFamily="18" charset="0"/>
              </a:rPr>
              <a:t>Якщо з’єднання не зашифровано, під час під’єднання через загальнодоступну мережу Wi-Fi будь-хто поблизу може відстежувати інформацію, яка передається між вашим комп’ютером і точкою доступу Wi-Fi. Не виконуйте важливі дії, як-от банківські операції чи покупки, у загальнодоступних мережах.</a:t>
            </a:r>
            <a:endParaRPr lang="uk-UA" sz="2800" dirty="0">
              <a:solidFill>
                <a:schemeClr val="bg2">
                  <a:lumMod val="10000"/>
                </a:schemeClr>
              </a:solidFill>
              <a:latin typeface="Times New Roman" pitchFamily="18" charset="0"/>
              <a:cs typeface="Times New Roman" pitchFamily="18" charset="0"/>
            </a:endParaRPr>
          </a:p>
          <a:p>
            <a:r>
              <a:rPr lang="ru-RU" sz="2800" dirty="0">
                <a:solidFill>
                  <a:schemeClr val="bg2">
                    <a:lumMod val="10000"/>
                  </a:schemeClr>
                </a:solidFill>
                <a:latin typeface="Times New Roman" pitchFamily="18" charset="0"/>
                <a:cs typeface="Times New Roman" pitchFamily="18" charset="0"/>
              </a:rPr>
              <a:t>Якщо ви користуєтеся Wi-Fi удома, обов’язково встановіть пароль, щоб захистити маршрутизатор. Просто дотримуйтеся вказівок, наданих вашим постачальником послуг Інтернету чи виробником маршрутизатора, щоб установити власний пароль для маршрутизатора замість пароля за умовчанням, який може бути відомий злочинцям. Якщо злочинці отримають доступ до вашого маршрутизатора, вони зможуть змінити ваші налаштування й відстежувати ваші дії в Інтернеті.</a:t>
            </a:r>
            <a:endParaRPr lang="uk-UA" sz="2800" dirty="0">
              <a:solidFill>
                <a:schemeClr val="bg2">
                  <a:lumMod val="10000"/>
                </a:schemeClr>
              </a:solidFill>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913673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a:t>Мережа Wi-Fi</a:t>
            </a:r>
          </a:p>
        </p:txBody>
      </p:sp>
      <p:sp>
        <p:nvSpPr>
          <p:cNvPr id="3" name="Объект 2"/>
          <p:cNvSpPr>
            <a:spLocks noGrp="1"/>
          </p:cNvSpPr>
          <p:nvPr>
            <p:ph idx="4294967295"/>
          </p:nvPr>
        </p:nvSpPr>
        <p:spPr>
          <a:xfrm>
            <a:off x="498763" y="2304640"/>
            <a:ext cx="8534400" cy="2860964"/>
          </a:xfrm>
        </p:spPr>
        <p:txBody>
          <a:bodyPr>
            <a:normAutofit fontScale="85000" lnSpcReduction="20000"/>
          </a:bodyPr>
          <a:lstStyle/>
          <a:p>
            <a:pPr marL="0" indent="720725">
              <a:buNone/>
            </a:pPr>
            <a:r>
              <a:rPr lang="ru-RU" sz="3200" dirty="0">
                <a:solidFill>
                  <a:schemeClr val="bg2">
                    <a:lumMod val="10000"/>
                  </a:schemeClr>
                </a:solidFill>
                <a:latin typeface="Times New Roman" pitchFamily="18" charset="0"/>
                <a:cs typeface="Times New Roman" pitchFamily="18" charset="0"/>
              </a:rPr>
              <a:t>Крім того, обов’язково додайте ще один рівень безпеки та захистіть домашню мережу Wi-Fi, щоб інші користувачі не могли нею користуватися – установіть пароль для захисту мережі Wi-Fi. Як і в інших паролях, виберіть довге й унікальне поєднання цифр, літер і символів, щоб інші користувачі не змогли його вгадати. Налаштовуючи розширений захист у мережі, виберіть налаштування </a:t>
            </a:r>
            <a:r>
              <a:rPr lang="ru-RU" sz="3200" u="sng" dirty="0">
                <a:solidFill>
                  <a:schemeClr val="bg2">
                    <a:lumMod val="10000"/>
                  </a:schemeClr>
                </a:solidFill>
                <a:latin typeface="Times New Roman" pitchFamily="18" charset="0"/>
                <a:cs typeface="Times New Roman" pitchFamily="18" charset="0"/>
              </a:rPr>
              <a:t>WPA2</a:t>
            </a:r>
            <a:r>
              <a:rPr lang="ru-RU" sz="3200" dirty="0">
                <a:solidFill>
                  <a:schemeClr val="bg2">
                    <a:lumMod val="10000"/>
                  </a:schemeClr>
                </a:solidFill>
                <a:latin typeface="Times New Roman" pitchFamily="18" charset="0"/>
                <a:cs typeface="Times New Roman" pitchFamily="18" charset="0"/>
              </a:rPr>
              <a:t>.</a:t>
            </a:r>
            <a:endParaRPr lang="uk-UA" sz="3200" dirty="0">
              <a:solidFill>
                <a:schemeClr val="bg2">
                  <a:lumMod val="10000"/>
                </a:schemeClr>
              </a:solidFill>
              <a:latin typeface="Times New Roman" pitchFamily="18" charset="0"/>
              <a:cs typeface="Times New Roman" pitchFamily="18" charset="0"/>
            </a:endParaRPr>
          </a:p>
          <a:p>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545" y="4607752"/>
            <a:ext cx="3671455" cy="2250247"/>
          </a:xfrm>
          <a:prstGeom prst="rect">
            <a:avLst/>
          </a:prstGeom>
          <a:ln>
            <a:noFill/>
          </a:ln>
          <a:effectLst>
            <a:softEdge rad="112500"/>
          </a:effectLst>
        </p:spPr>
      </p:pic>
    </p:spTree>
    <p:extLst>
      <p:ext uri="{BB962C8B-B14F-4D97-AF65-F5344CB8AC3E}">
        <p14:creationId xmlns:p14="http://schemas.microsoft.com/office/powerpoint/2010/main" val="1393265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464024"/>
            <a:ext cx="8761413" cy="1583140"/>
          </a:xfrm>
        </p:spPr>
        <p:txBody>
          <a:bodyPr/>
          <a:lstStyle/>
          <a:p>
            <a:r>
              <a:rPr lang="uk-UA" dirty="0" smtClean="0"/>
              <a:t>               </a:t>
            </a:r>
            <a:r>
              <a:rPr lang="uk-UA" sz="6600" dirty="0" smtClean="0"/>
              <a:t>Дякую за увагу!</a:t>
            </a:r>
            <a:endParaRPr lang="uk-UA" sz="6600" dirty="0"/>
          </a:p>
        </p:txBody>
      </p:sp>
      <p:sp>
        <p:nvSpPr>
          <p:cNvPr id="3" name="Объект 2"/>
          <p:cNvSpPr>
            <a:spLocks noGrp="1"/>
          </p:cNvSpPr>
          <p:nvPr>
            <p:ph idx="1"/>
          </p:nvPr>
        </p:nvSpPr>
        <p:spPr>
          <a:xfrm>
            <a:off x="0" y="6481482"/>
            <a:ext cx="8825659" cy="376518"/>
          </a:xfrm>
        </p:spPr>
        <p:txBody>
          <a:bodyPr>
            <a:normAutofit/>
          </a:bodyPr>
          <a:lstStyle/>
          <a:p>
            <a:r>
              <a:rPr lang="uk-UA" sz="1200" dirty="0" smtClean="0"/>
              <a:t>Проект створили</a:t>
            </a:r>
            <a:r>
              <a:rPr lang="en-US" sz="1200" dirty="0" smtClean="0"/>
              <a:t>: </a:t>
            </a:r>
            <a:r>
              <a:rPr lang="uk-UA" sz="1200" dirty="0" smtClean="0"/>
              <a:t>Кучеренко Денис, Валентин Гриняк, Заведія Владислав, Андрей Наконечний.</a:t>
            </a:r>
            <a:endParaRPr lang="uk-UA" sz="1200" dirty="0"/>
          </a:p>
        </p:txBody>
      </p:sp>
    </p:spTree>
    <p:extLst>
      <p:ext uri="{BB962C8B-B14F-4D97-AF65-F5344CB8AC3E}">
        <p14:creationId xmlns:p14="http://schemas.microsoft.com/office/powerpoint/2010/main" val="105449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t>Види </a:t>
            </a:r>
            <a:r>
              <a:rPr lang="uk-UA" sz="4800" dirty="0"/>
              <a:t>піратства:</a:t>
            </a:r>
            <a:endParaRPr lang="ru-RU" sz="4800" dirty="0"/>
          </a:p>
        </p:txBody>
      </p:sp>
      <p:graphicFrame>
        <p:nvGraphicFramePr>
          <p:cNvPr id="5" name="Схема 4"/>
          <p:cNvGraphicFramePr/>
          <p:nvPr>
            <p:extLst>
              <p:ext uri="{D42A27DB-BD31-4B8C-83A1-F6EECF244321}">
                <p14:modId xmlns:p14="http://schemas.microsoft.com/office/powerpoint/2010/main" val="3077513017"/>
              </p:ext>
            </p:extLst>
          </p:nvPr>
        </p:nvGraphicFramePr>
        <p:xfrm>
          <a:off x="124692" y="2175164"/>
          <a:ext cx="11907982" cy="4572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42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409" y="599595"/>
            <a:ext cx="8761413" cy="706964"/>
          </a:xfrm>
        </p:spPr>
        <p:txBody>
          <a:bodyPr/>
          <a:lstStyle/>
          <a:p>
            <a:r>
              <a:rPr lang="uk-UA" dirty="0"/>
              <a:t/>
            </a:r>
            <a:br>
              <a:rPr lang="uk-UA" dirty="0"/>
            </a:br>
            <a:r>
              <a:rPr lang="ru-RU" sz="4800" dirty="0"/>
              <a:t>Аудіопіратство</a:t>
            </a:r>
            <a:endParaRPr lang="uk-UA" sz="4800" dirty="0"/>
          </a:p>
        </p:txBody>
      </p:sp>
      <p:sp>
        <p:nvSpPr>
          <p:cNvPr id="3" name="Объект 2"/>
          <p:cNvSpPr>
            <a:spLocks noGrp="1"/>
          </p:cNvSpPr>
          <p:nvPr>
            <p:ph idx="1"/>
          </p:nvPr>
        </p:nvSpPr>
        <p:spPr>
          <a:xfrm>
            <a:off x="2286000" y="2395682"/>
            <a:ext cx="9734719" cy="3838864"/>
          </a:xfrm>
        </p:spPr>
        <p:txBody>
          <a:bodyPr>
            <a:normAutofit lnSpcReduction="10000"/>
          </a:bodyPr>
          <a:lstStyle/>
          <a:p>
            <a:pPr marL="0" indent="803275" algn="ctr">
              <a:buNone/>
            </a:pPr>
            <a:r>
              <a:rPr lang="ru-RU" b="1" dirty="0" smtClean="0"/>
              <a:t>     </a:t>
            </a:r>
            <a:r>
              <a:rPr lang="ru-RU" sz="3600" b="1" i="1" dirty="0">
                <a:solidFill>
                  <a:srgbClr val="660033"/>
                </a:solidFill>
                <a:latin typeface="Times New Roman" pitchFamily="18" charset="0"/>
                <a:cs typeface="Times New Roman" pitchFamily="18" charset="0"/>
              </a:rPr>
              <a:t>Аудіопіратство</a:t>
            </a:r>
            <a:r>
              <a:rPr lang="ru-RU" sz="3600" dirty="0">
                <a:solidFill>
                  <a:schemeClr val="tx2">
                    <a:lumMod val="75000"/>
                  </a:schemeClr>
                </a:solidFill>
                <a:latin typeface="Times New Roman" pitchFamily="18" charset="0"/>
                <a:cs typeface="Times New Roman" pitchFamily="18" charset="0"/>
              </a:rPr>
              <a:t> - копіювання та розповсюдження копій музичних </a:t>
            </a:r>
            <a:r>
              <a:rPr lang="ru-RU" sz="3600" dirty="0" smtClean="0">
                <a:solidFill>
                  <a:schemeClr val="tx2">
                    <a:lumMod val="75000"/>
                  </a:schemeClr>
                </a:solidFill>
                <a:latin typeface="Times New Roman" pitchFamily="18" charset="0"/>
                <a:cs typeface="Times New Roman" pitchFamily="18" charset="0"/>
              </a:rPr>
              <a:t>композицій.</a:t>
            </a:r>
          </a:p>
          <a:p>
            <a:pPr marL="0" indent="803275" algn="ctr">
              <a:buNone/>
            </a:pPr>
            <a:r>
              <a:rPr lang="ru-RU" sz="3600" dirty="0" smtClean="0">
                <a:solidFill>
                  <a:schemeClr val="tx2">
                    <a:lumMod val="75000"/>
                  </a:schemeClr>
                </a:solidFill>
                <a:latin typeface="Times New Roman" pitchFamily="18" charset="0"/>
                <a:cs typeface="Times New Roman" pitchFamily="18" charset="0"/>
              </a:rPr>
              <a:t>Враховуються </a:t>
            </a:r>
            <a:r>
              <a:rPr lang="ru-RU" sz="3600" dirty="0">
                <a:solidFill>
                  <a:schemeClr val="tx2">
                    <a:lumMod val="75000"/>
                  </a:schemeClr>
                </a:solidFill>
                <a:latin typeface="Times New Roman" pitchFamily="18" charset="0"/>
                <a:cs typeface="Times New Roman" pitchFamily="18" charset="0"/>
              </a:rPr>
              <a:t>продаж музичних альбомів як на аудіо-касетах, так і на компакт-дисках</a:t>
            </a:r>
            <a:r>
              <a:rPr lang="ru-RU" sz="3600" dirty="0" smtClean="0">
                <a:solidFill>
                  <a:schemeClr val="tx2">
                    <a:lumMod val="75000"/>
                  </a:schemeClr>
                </a:solidFill>
                <a:latin typeface="Times New Roman" pitchFamily="18" charset="0"/>
                <a:cs typeface="Times New Roman" pitchFamily="18" charset="0"/>
              </a:rPr>
              <a:t>.</a:t>
            </a:r>
          </a:p>
          <a:p>
            <a:pPr marL="0" indent="803275" algn="ctr">
              <a:buNone/>
            </a:pPr>
            <a:r>
              <a:rPr lang="ru-RU" sz="3600" dirty="0" smtClean="0">
                <a:solidFill>
                  <a:schemeClr val="tx2">
                    <a:lumMod val="75000"/>
                  </a:schemeClr>
                </a:solidFill>
                <a:latin typeface="Times New Roman" pitchFamily="18" charset="0"/>
                <a:cs typeface="Times New Roman" pitchFamily="18" charset="0"/>
              </a:rPr>
              <a:t> </a:t>
            </a:r>
            <a:r>
              <a:rPr lang="ru-RU" sz="3600" dirty="0">
                <a:solidFill>
                  <a:schemeClr val="tx2">
                    <a:lumMod val="75000"/>
                  </a:schemeClr>
                </a:solidFill>
                <a:latin typeface="Times New Roman" pitchFamily="18" charset="0"/>
                <a:cs typeface="Times New Roman" pitchFamily="18" charset="0"/>
              </a:rPr>
              <a:t>Також за аудіопіратство вважається й розповсюдження музичних композицій з використанням комп'ютерної мережі.</a:t>
            </a:r>
            <a:endParaRPr lang="uk-UA" sz="3600" dirty="0">
              <a:solidFill>
                <a:schemeClr val="tx2">
                  <a:lumMod val="75000"/>
                </a:schemeClr>
              </a:solidFill>
              <a:latin typeface="Times New Roman" pitchFamily="18" charset="0"/>
              <a:cs typeface="Times New Roman" pitchFamily="18" charset="0"/>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43005"/>
            <a:ext cx="2978727" cy="2234045"/>
          </a:xfrm>
          <a:prstGeom prst="rect">
            <a:avLst/>
          </a:prstGeom>
          <a:ln>
            <a:noFill/>
          </a:ln>
          <a:effectLst>
            <a:softEdge rad="112500"/>
          </a:effectLst>
        </p:spPr>
      </p:pic>
    </p:spTree>
    <p:extLst>
      <p:ext uri="{BB962C8B-B14F-4D97-AF65-F5344CB8AC3E}">
        <p14:creationId xmlns:p14="http://schemas.microsoft.com/office/powerpoint/2010/main" val="209722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885" y="682722"/>
            <a:ext cx="10415010" cy="706964"/>
          </a:xfrm>
        </p:spPr>
        <p:txBody>
          <a:bodyPr/>
          <a:lstStyle/>
          <a:p>
            <a:pPr marL="0" indent="0"/>
            <a:r>
              <a:rPr lang="ru-RU" sz="4800" dirty="0"/>
              <a:t>Ц</a:t>
            </a:r>
            <a:r>
              <a:rPr lang="uk-UA" sz="4800" dirty="0"/>
              <a:t>ікаві факти про а</a:t>
            </a:r>
            <a:r>
              <a:rPr lang="ru-RU" sz="4800" dirty="0"/>
              <a:t>удіопіратство</a:t>
            </a:r>
            <a:endParaRPr lang="uk-UA" sz="4800" dirty="0"/>
          </a:p>
        </p:txBody>
      </p:sp>
      <p:sp>
        <p:nvSpPr>
          <p:cNvPr id="3" name="Объект 2"/>
          <p:cNvSpPr>
            <a:spLocks noGrp="1"/>
          </p:cNvSpPr>
          <p:nvPr>
            <p:ph idx="4294967295"/>
          </p:nvPr>
        </p:nvSpPr>
        <p:spPr>
          <a:xfrm>
            <a:off x="207818" y="2272146"/>
            <a:ext cx="11748655" cy="4128654"/>
          </a:xfrm>
        </p:spPr>
        <p:txBody>
          <a:bodyPr>
            <a:normAutofit/>
          </a:bodyPr>
          <a:lstStyle/>
          <a:p>
            <a:pPr lvl="5"/>
            <a:r>
              <a:rPr lang="ru-RU" sz="2400" dirty="0">
                <a:solidFill>
                  <a:schemeClr val="tx2">
                    <a:lumMod val="75000"/>
                  </a:schemeClr>
                </a:solidFill>
                <a:latin typeface="Times New Roman" pitchFamily="18" charset="0"/>
                <a:cs typeface="Times New Roman" pitchFamily="18" charset="0"/>
              </a:rPr>
              <a:t>Історично, одна з перших форм комп'ютерного піратства набула особливого поширення із початком промислового виробництва аудіокасет. У колишньому СРСР піратські аудіокасети відрізнялися низькою якістю звуку, через що не набули досить великого поширення.</a:t>
            </a:r>
            <a:endParaRPr lang="uk-UA" sz="2400" dirty="0">
              <a:solidFill>
                <a:schemeClr val="tx2">
                  <a:lumMod val="75000"/>
                </a:schemeClr>
              </a:solidFill>
              <a:latin typeface="Times New Roman" pitchFamily="18" charset="0"/>
              <a:cs typeface="Times New Roman" pitchFamily="18" charset="0"/>
            </a:endParaRPr>
          </a:p>
          <a:p>
            <a:r>
              <a:rPr lang="ru-RU" sz="2400" dirty="0">
                <a:solidFill>
                  <a:schemeClr val="tx2">
                    <a:lumMod val="75000"/>
                  </a:schemeClr>
                </a:solidFill>
                <a:latin typeface="Times New Roman" pitchFamily="18" charset="0"/>
                <a:cs typeface="Times New Roman" pitchFamily="18" charset="0"/>
              </a:rPr>
              <a:t>У мережі Інтернет обмін музичними композиціями став дійсно поширеним завдяки розвитку P2P-технологій. Існує велика кількість різноманітних пірингових мереж, що утримують мільйони користувачів та терабайти музичних композицій</a:t>
            </a:r>
            <a:r>
              <a:rPr lang="ru-RU" sz="2400" dirty="0">
                <a:solidFill>
                  <a:schemeClr val="tx1"/>
                </a:solidFill>
              </a:rPr>
              <a:t>.</a:t>
            </a:r>
            <a:endParaRPr lang="uk-UA" sz="2400" dirty="0">
              <a:solidFill>
                <a:schemeClr val="tx1"/>
              </a:solidFill>
            </a:endParaRPr>
          </a:p>
          <a:p>
            <a:endParaRPr lang="uk-UA" dirty="0">
              <a:solidFill>
                <a:schemeClr val="tx1"/>
              </a:solidFill>
            </a:endParaRPr>
          </a:p>
        </p:txBody>
      </p:sp>
      <p:sp>
        <p:nvSpPr>
          <p:cNvPr id="4" name="AutoShape 2" descr="Результат пошуку зображень за запитом &quot;аудіокасет&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5242">
            <a:off x="9666754" y="5102297"/>
            <a:ext cx="2374307" cy="1579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Результат пошуку зображень за запитом &quot;аудіокасет&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03682">
            <a:off x="83007" y="1998405"/>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572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718" y="3477491"/>
            <a:ext cx="4840863" cy="32272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sz="4800" dirty="0"/>
              <a:t/>
            </a:r>
            <a:br>
              <a:rPr lang="uk-UA" sz="4800" dirty="0"/>
            </a:br>
            <a:endParaRPr lang="uk-UA" sz="4800" dirty="0"/>
          </a:p>
        </p:txBody>
      </p:sp>
      <p:sp>
        <p:nvSpPr>
          <p:cNvPr id="3" name="Объект 2"/>
          <p:cNvSpPr>
            <a:spLocks noGrp="1"/>
          </p:cNvSpPr>
          <p:nvPr>
            <p:ph idx="1"/>
          </p:nvPr>
        </p:nvSpPr>
        <p:spPr>
          <a:xfrm>
            <a:off x="226701" y="2202873"/>
            <a:ext cx="7324027" cy="3553691"/>
          </a:xfrm>
        </p:spPr>
        <p:txBody>
          <a:bodyPr>
            <a:noAutofit/>
          </a:bodyPr>
          <a:lstStyle/>
          <a:p>
            <a:pPr marL="0" indent="720725">
              <a:buNone/>
            </a:pPr>
            <a:r>
              <a:rPr lang="ru-RU" sz="3600" b="1" i="1" dirty="0">
                <a:solidFill>
                  <a:srgbClr val="660033"/>
                </a:solidFill>
                <a:latin typeface="Times New Roman" pitchFamily="18" charset="0"/>
                <a:cs typeface="Times New Roman" pitchFamily="18" charset="0"/>
              </a:rPr>
              <a:t>Відеопіратство</a:t>
            </a:r>
            <a:r>
              <a:rPr lang="ru-RU" sz="3000" dirty="0">
                <a:solidFill>
                  <a:schemeClr val="tx2">
                    <a:lumMod val="75000"/>
                  </a:schemeClr>
                </a:solidFill>
                <a:latin typeface="Times New Roman" pitchFamily="18" charset="0"/>
                <a:cs typeface="Times New Roman" pitchFamily="18" charset="0"/>
              </a:rPr>
              <a:t> </a:t>
            </a:r>
            <a:r>
              <a:rPr lang="ru-RU" sz="3000" dirty="0" smtClean="0">
                <a:solidFill>
                  <a:schemeClr val="tx2">
                    <a:lumMod val="75000"/>
                  </a:schemeClr>
                </a:solidFill>
                <a:latin typeface="Times New Roman" pitchFamily="18" charset="0"/>
                <a:cs typeface="Times New Roman" pitchFamily="18" charset="0"/>
              </a:rPr>
              <a:t> - </a:t>
            </a:r>
            <a:r>
              <a:rPr lang="ru-RU" sz="3000" dirty="0">
                <a:solidFill>
                  <a:schemeClr val="tx2">
                    <a:lumMod val="75000"/>
                  </a:schemeClr>
                </a:solidFill>
                <a:latin typeface="Times New Roman" pitchFamily="18" charset="0"/>
                <a:cs typeface="Times New Roman" pitchFamily="18" charset="0"/>
              </a:rPr>
              <a:t>незаконне копіювання та розповсюдження захищеного авторським правом примірника аудіовізуального твору (відеопродукції) </a:t>
            </a:r>
            <a:r>
              <a:rPr lang="ru-RU" sz="3000" dirty="0" smtClean="0">
                <a:solidFill>
                  <a:schemeClr val="tx2">
                    <a:lumMod val="75000"/>
                  </a:schemeClr>
                </a:solidFill>
                <a:latin typeface="Times New Roman" pitchFamily="18" charset="0"/>
                <a:cs typeface="Times New Roman" pitchFamily="18" charset="0"/>
              </a:rPr>
              <a:t>.</a:t>
            </a:r>
            <a:endParaRPr lang="ru-RU" sz="3000" dirty="0">
              <a:solidFill>
                <a:schemeClr val="tx2">
                  <a:lumMod val="75000"/>
                </a:schemeClr>
              </a:solidFill>
              <a:latin typeface="Times New Roman" pitchFamily="18" charset="0"/>
              <a:cs typeface="Times New Roman" pitchFamily="18" charset="0"/>
            </a:endParaRPr>
          </a:p>
          <a:p>
            <a:pPr marL="0" indent="720725">
              <a:buNone/>
            </a:pPr>
            <a:r>
              <a:rPr lang="ru-RU" sz="3000" dirty="0" smtClean="0">
                <a:solidFill>
                  <a:schemeClr val="tx2">
                    <a:lumMod val="75000"/>
                  </a:schemeClr>
                </a:solidFill>
                <a:latin typeface="Times New Roman" pitchFamily="18" charset="0"/>
                <a:cs typeface="Times New Roman" pitchFamily="18" charset="0"/>
              </a:rPr>
              <a:t>Розповсюдження копій фільмів або телепередач на дисках, касетах та шляхом копіювання через комп</a:t>
            </a:r>
            <a:r>
              <a:rPr lang="en-US" sz="3000" dirty="0" smtClean="0">
                <a:solidFill>
                  <a:schemeClr val="tx2">
                    <a:lumMod val="75000"/>
                  </a:schemeClr>
                </a:solidFill>
                <a:latin typeface="Times New Roman" pitchFamily="18" charset="0"/>
                <a:cs typeface="Times New Roman" pitchFamily="18" charset="0"/>
              </a:rPr>
              <a:t>’</a:t>
            </a:r>
            <a:r>
              <a:rPr lang="ru-RU" sz="3000" dirty="0" smtClean="0">
                <a:solidFill>
                  <a:schemeClr val="tx2">
                    <a:lumMod val="75000"/>
                  </a:schemeClr>
                </a:solidFill>
                <a:latin typeface="Times New Roman" pitchFamily="18" charset="0"/>
                <a:cs typeface="Times New Roman" pitchFamily="18" charset="0"/>
              </a:rPr>
              <a:t>ютерні мережі.</a:t>
            </a:r>
          </a:p>
        </p:txBody>
      </p:sp>
      <p:sp>
        <p:nvSpPr>
          <p:cNvPr id="6" name="Заголовок 1"/>
          <p:cNvSpPr txBox="1">
            <a:spLocks/>
          </p:cNvSpPr>
          <p:nvPr/>
        </p:nvSpPr>
        <p:spPr bwMode="gray">
          <a:xfrm>
            <a:off x="1307353" y="94595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800" dirty="0" smtClean="0"/>
              <a:t>Відеопіратство</a:t>
            </a:r>
            <a:r>
              <a:rPr lang="uk-UA" sz="4800" dirty="0" smtClean="0"/>
              <a:t/>
            </a:r>
            <a:br>
              <a:rPr lang="uk-UA" sz="4800" dirty="0" smtClean="0"/>
            </a:br>
            <a:endParaRPr lang="uk-UA" sz="4800" dirty="0"/>
          </a:p>
        </p:txBody>
      </p:sp>
    </p:spTree>
    <p:extLst>
      <p:ext uri="{BB962C8B-B14F-4D97-AF65-F5344CB8AC3E}">
        <p14:creationId xmlns:p14="http://schemas.microsoft.com/office/powerpoint/2010/main" val="131507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a:t>Відеопіратство</a:t>
            </a:r>
            <a:r>
              <a:rPr lang="uk-UA" sz="4800" dirty="0"/>
              <a:t/>
            </a:r>
            <a:br>
              <a:rPr lang="uk-UA" sz="4800" dirty="0"/>
            </a:br>
            <a:endParaRPr lang="uk-UA" sz="4800" dirty="0"/>
          </a:p>
        </p:txBody>
      </p:sp>
      <p:sp>
        <p:nvSpPr>
          <p:cNvPr id="3" name="Объект 2"/>
          <p:cNvSpPr>
            <a:spLocks noGrp="1"/>
          </p:cNvSpPr>
          <p:nvPr>
            <p:ph idx="1"/>
          </p:nvPr>
        </p:nvSpPr>
        <p:spPr>
          <a:xfrm>
            <a:off x="282117" y="2506518"/>
            <a:ext cx="11757482" cy="4018971"/>
          </a:xfrm>
        </p:spPr>
        <p:txBody>
          <a:bodyPr>
            <a:noAutofit/>
          </a:bodyPr>
          <a:lstStyle/>
          <a:p>
            <a:pPr>
              <a:buFont typeface="Wingdings" pitchFamily="2" charset="2"/>
              <a:buChar char="ü"/>
            </a:pPr>
            <a:r>
              <a:rPr lang="ru-RU" sz="3000" dirty="0" smtClean="0">
                <a:solidFill>
                  <a:schemeClr val="tx2">
                    <a:lumMod val="75000"/>
                  </a:schemeClr>
                </a:solidFill>
                <a:latin typeface="Times New Roman" pitchFamily="18" charset="0"/>
                <a:cs typeface="Times New Roman" pitchFamily="18" charset="0"/>
              </a:rPr>
              <a:t>Може здійснюватись як із ціллю отримання прибутку (продаж контрафактної продукції у магазинах, або з рук), так і без (розповсюдження копій фільмів через локальні комп'ютерні мережі або інтернет, обмін дисками із друзями).  </a:t>
            </a:r>
          </a:p>
          <a:p>
            <a:pPr>
              <a:buFont typeface="Wingdings" pitchFamily="2" charset="2"/>
              <a:buChar char="ü"/>
            </a:pPr>
            <a:r>
              <a:rPr lang="ru-RU" sz="3000" dirty="0" smtClean="0">
                <a:solidFill>
                  <a:schemeClr val="tx2">
                    <a:lumMod val="75000"/>
                  </a:schemeClr>
                </a:solidFill>
                <a:latin typeface="Times New Roman" pitchFamily="18" charset="0"/>
                <a:cs typeface="Times New Roman" pitchFamily="18" charset="0"/>
              </a:rPr>
              <a:t>Комерційна продукція такого роду відрізняється тим, що вона може з'явитися ще до офіційного виходу фільму у прокат (відомі випадки, коли у продажу з'являлись недороблені робочі версії фільмів, вкрадені у знімального гурту).</a:t>
            </a:r>
            <a:endParaRPr lang="uk-UA" sz="30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737610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404</TotalTime>
  <Words>1695</Words>
  <Application>Microsoft Office PowerPoint</Application>
  <PresentationFormat>Произвольный</PresentationFormat>
  <Paragraphs>144</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Ион (конференц-зал)</vt:lpstr>
      <vt:lpstr>Веб-квест  «Безпека в Internet»</vt:lpstr>
      <vt:lpstr>Розглянуті питання:</vt:lpstr>
      <vt:lpstr>Презентация PowerPoint</vt:lpstr>
      <vt:lpstr>Винекнення терміну «піратство»</vt:lpstr>
      <vt:lpstr>Види піратства:</vt:lpstr>
      <vt:lpstr> Аудіопіратство</vt:lpstr>
      <vt:lpstr>Цікаві факти про аудіопіратство</vt:lpstr>
      <vt:lpstr> </vt:lpstr>
      <vt:lpstr>Відеопіратство </vt:lpstr>
      <vt:lpstr>Відеопіратство </vt:lpstr>
      <vt:lpstr> </vt:lpstr>
      <vt:lpstr>Основні джерела , отримання копії фільмів </vt:lpstr>
      <vt:lpstr>Відеопіратство </vt:lpstr>
      <vt:lpstr>Відеопіратство </vt:lpstr>
      <vt:lpstr>Відеопіратство </vt:lpstr>
      <vt:lpstr>Піратство  ПЗ </vt:lpstr>
      <vt:lpstr>Піратство  ПЗ </vt:lpstr>
      <vt:lpstr>Піратство ПЗ </vt:lpstr>
      <vt:lpstr>Піратство ПЗ </vt:lpstr>
      <vt:lpstr>Піратство відеоігор </vt:lpstr>
      <vt:lpstr>Піратство відеоігор </vt:lpstr>
      <vt:lpstr>Піратство літературних творів</vt:lpstr>
      <vt:lpstr>Плагіат</vt:lpstr>
      <vt:lpstr>Співвідношення піратства та плагіату </vt:lpstr>
      <vt:lpstr>Захист авторських прав в Інтернеті </vt:lpstr>
      <vt:lpstr>Судова практика по захисту авторських прав в Інтернеті в Україні</vt:lpstr>
      <vt:lpstr>Причини піратства </vt:lpstr>
      <vt:lpstr>Причини піратства</vt:lpstr>
      <vt:lpstr>Кібер-піратство в Україні </vt:lpstr>
      <vt:lpstr> Захист від кібер-злочинців</vt:lpstr>
      <vt:lpstr>Захист від кібер-злочинців</vt:lpstr>
      <vt:lpstr>Захист від кібер-злочинців</vt:lpstr>
      <vt:lpstr>Захист паролів</vt:lpstr>
      <vt:lpstr>Захист паролів</vt:lpstr>
      <vt:lpstr>Налаштуйте варіанти відновлення пароля й оновлюйте їх </vt:lpstr>
      <vt:lpstr>Що таке обліковий запис?</vt:lpstr>
      <vt:lpstr>Обліковий запис</vt:lpstr>
      <vt:lpstr>Обліковий запис</vt:lpstr>
      <vt:lpstr>Використання захищених мереж </vt:lpstr>
      <vt:lpstr>Під час перегляду веб-сайтів перевірте ознаки під’єднання веб-сайту </vt:lpstr>
      <vt:lpstr>Мережа Wi-Fi</vt:lpstr>
      <vt:lpstr>Мережа Wi-Fi</vt:lpstr>
      <vt:lpstr>               Дякую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Веб-квест «Безпека в інтернеті»</dc:title>
  <dc:creator>Mensez</dc:creator>
  <cp:lastModifiedBy>111</cp:lastModifiedBy>
  <cp:revision>63</cp:revision>
  <dcterms:created xsi:type="dcterms:W3CDTF">2017-03-12T21:54:45Z</dcterms:created>
  <dcterms:modified xsi:type="dcterms:W3CDTF">2018-02-09T10:29:11Z</dcterms:modified>
</cp:coreProperties>
</file>